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69" r:id="rId5"/>
    <p:sldMasterId id="2147483803" r:id="rId6"/>
    <p:sldMasterId id="2147483810" r:id="rId7"/>
    <p:sldMasterId id="2147483818" r:id="rId8"/>
  </p:sldMasterIdLst>
  <p:notesMasterIdLst>
    <p:notesMasterId r:id="rId14"/>
  </p:notesMasterIdLst>
  <p:sldIdLst>
    <p:sldId id="256" r:id="rId9"/>
    <p:sldId id="257" r:id="rId10"/>
    <p:sldId id="258" r:id="rId11"/>
    <p:sldId id="259" r:id="rId12"/>
    <p:sldId id="26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9E0497B-7F73-5742-B63A-11F3A793295A}">
          <p14:sldIdLst>
            <p14:sldId id="256"/>
            <p14:sldId id="257"/>
            <p14:sldId id="258"/>
            <p14:sldId id="259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521" userDrawn="1">
          <p15:clr>
            <a:srgbClr val="A4A3A4"/>
          </p15:clr>
        </p15:guide>
        <p15:guide id="2" pos="4158" userDrawn="1">
          <p15:clr>
            <a:srgbClr val="A4A3A4"/>
          </p15:clr>
        </p15:guide>
        <p15:guide id="3" orient="horz" pos="3226" userDrawn="1">
          <p15:clr>
            <a:srgbClr val="A4A3A4"/>
          </p15:clr>
        </p15:guide>
        <p15:guide id="4" orient="horz" pos="3339" userDrawn="1">
          <p15:clr>
            <a:srgbClr val="A4A3A4"/>
          </p15:clr>
        </p15:guide>
        <p15:guide id="5" pos="302" userDrawn="1">
          <p15:clr>
            <a:srgbClr val="A4A3A4"/>
          </p15:clr>
        </p15:guide>
        <p15:guide id="6" orient="horz" pos="109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hynew.in" initials="w" lastIdx="1" clrIdx="0">
    <p:extLst>
      <p:ext uri="{19B8F6BF-5375-455C-9EA6-DF929625EA0E}">
        <p15:presenceInfo xmlns:p15="http://schemas.microsoft.com/office/powerpoint/2012/main" userId="whynew.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00FFFF"/>
    <a:srgbClr val="7500C0"/>
    <a:srgbClr val="E6DCFF"/>
    <a:srgbClr val="0041F0"/>
    <a:srgbClr val="DCAFFF"/>
    <a:srgbClr val="FF50A0"/>
    <a:srgbClr val="FF3246"/>
    <a:srgbClr val="D4D4D4"/>
    <a:srgbClr val="BE8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07FCB6-A977-42F9-B9F5-1CE03EB4661E}" v="4" dt="2024-08-08T02:03:01.484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913" autoAdjust="0"/>
  </p:normalViewPr>
  <p:slideViewPr>
    <p:cSldViewPr snapToGrid="0">
      <p:cViewPr varScale="1">
        <p:scale>
          <a:sx n="71" d="100"/>
          <a:sy n="71" d="100"/>
        </p:scale>
        <p:origin x="596" y="56"/>
      </p:cViewPr>
      <p:guideLst>
        <p:guide orient="horz" pos="3521"/>
        <p:guide pos="4158"/>
        <p:guide orient="horz" pos="3226"/>
        <p:guide orient="horz" pos="3339"/>
        <p:guide pos="302"/>
        <p:guide orient="horz" pos="109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theme" Target="theme/theme1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viewProps" Target="viewProps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commentAuthors" Target="commentAuthors.xml"/><Relationship Id="rId10" Type="http://schemas.openxmlformats.org/officeDocument/2006/relationships/slide" Target="slides/slide2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bal-Valdez, Jessica Anne" userId="94b097dd-be1a-4964-a6cb-fa7089dac6bb" providerId="ADAL" clId="{9E07FCB6-A977-42F9-B9F5-1CE03EB4661E}"/>
    <pc:docChg chg="undo addSld delSld modSld modSection">
      <pc:chgData name="Sibal-Valdez, Jessica Anne" userId="94b097dd-be1a-4964-a6cb-fa7089dac6bb" providerId="ADAL" clId="{9E07FCB6-A977-42F9-B9F5-1CE03EB4661E}" dt="2024-08-08T02:03:01.468" v="92"/>
      <pc:docMkLst>
        <pc:docMk/>
      </pc:docMkLst>
      <pc:sldChg chg="modSp mod">
        <pc:chgData name="Sibal-Valdez, Jessica Anne" userId="94b097dd-be1a-4964-a6cb-fa7089dac6bb" providerId="ADAL" clId="{9E07FCB6-A977-42F9-B9F5-1CE03EB4661E}" dt="2024-08-07T03:19:29.279" v="6" actId="14100"/>
        <pc:sldMkLst>
          <pc:docMk/>
          <pc:sldMk cId="969716135" sldId="1906872563"/>
        </pc:sldMkLst>
        <pc:spChg chg="mod">
          <ac:chgData name="Sibal-Valdez, Jessica Anne" userId="94b097dd-be1a-4964-a6cb-fa7089dac6bb" providerId="ADAL" clId="{9E07FCB6-A977-42F9-B9F5-1CE03EB4661E}" dt="2024-08-07T03:19:29.279" v="6" actId="14100"/>
          <ac:spMkLst>
            <pc:docMk/>
            <pc:sldMk cId="969716135" sldId="1906872563"/>
            <ac:spMk id="4" creationId="{00000000-0000-0000-0000-000000000000}"/>
          </ac:spMkLst>
        </pc:spChg>
      </pc:sldChg>
      <pc:sldChg chg="modSp mod">
        <pc:chgData name="Sibal-Valdez, Jessica Anne" userId="94b097dd-be1a-4964-a6cb-fa7089dac6bb" providerId="ADAL" clId="{9E07FCB6-A977-42F9-B9F5-1CE03EB4661E}" dt="2024-08-07T03:20:03.044" v="15" actId="20577"/>
        <pc:sldMkLst>
          <pc:docMk/>
          <pc:sldMk cId="2205980423" sldId="1906872569"/>
        </pc:sldMkLst>
        <pc:spChg chg="mod">
          <ac:chgData name="Sibal-Valdez, Jessica Anne" userId="94b097dd-be1a-4964-a6cb-fa7089dac6bb" providerId="ADAL" clId="{9E07FCB6-A977-42F9-B9F5-1CE03EB4661E}" dt="2024-08-07T03:20:03.044" v="15" actId="20577"/>
          <ac:spMkLst>
            <pc:docMk/>
            <pc:sldMk cId="2205980423" sldId="1906872569"/>
            <ac:spMk id="3" creationId="{480E295D-16EC-4947-ACD5-1C46C901D41C}"/>
          </ac:spMkLst>
        </pc:spChg>
        <pc:spChg chg="mod">
          <ac:chgData name="Sibal-Valdez, Jessica Anne" userId="94b097dd-be1a-4964-a6cb-fa7089dac6bb" providerId="ADAL" clId="{9E07FCB6-A977-42F9-B9F5-1CE03EB4661E}" dt="2024-08-07T03:19:43.113" v="9" actId="14100"/>
          <ac:spMkLst>
            <pc:docMk/>
            <pc:sldMk cId="2205980423" sldId="1906872569"/>
            <ac:spMk id="4" creationId="{00000000-0000-0000-0000-000000000000}"/>
          </ac:spMkLst>
        </pc:spChg>
      </pc:sldChg>
      <pc:sldChg chg="modSp mod">
        <pc:chgData name="Sibal-Valdez, Jessica Anne" userId="94b097dd-be1a-4964-a6cb-fa7089dac6bb" providerId="ADAL" clId="{9E07FCB6-A977-42F9-B9F5-1CE03EB4661E}" dt="2024-08-07T03:20:20.873" v="23" actId="1076"/>
        <pc:sldMkLst>
          <pc:docMk/>
          <pc:sldMk cId="3845603560" sldId="1906872570"/>
        </pc:sldMkLst>
        <pc:spChg chg="mod">
          <ac:chgData name="Sibal-Valdez, Jessica Anne" userId="94b097dd-be1a-4964-a6cb-fa7089dac6bb" providerId="ADAL" clId="{9E07FCB6-A977-42F9-B9F5-1CE03EB4661E}" dt="2024-08-07T03:20:20.873" v="23" actId="1076"/>
          <ac:spMkLst>
            <pc:docMk/>
            <pc:sldMk cId="3845603560" sldId="1906872570"/>
            <ac:spMk id="4" creationId="{00000000-0000-0000-0000-000000000000}"/>
          </ac:spMkLst>
        </pc:spChg>
      </pc:sldChg>
      <pc:sldChg chg="modSp mod">
        <pc:chgData name="Sibal-Valdez, Jessica Anne" userId="94b097dd-be1a-4964-a6cb-fa7089dac6bb" providerId="ADAL" clId="{9E07FCB6-A977-42F9-B9F5-1CE03EB4661E}" dt="2024-08-08T01:59:01.193" v="91" actId="20577"/>
        <pc:sldMkLst>
          <pc:docMk/>
          <pc:sldMk cId="3592563473" sldId="1906872571"/>
        </pc:sldMkLst>
        <pc:spChg chg="mod">
          <ac:chgData name="Sibal-Valdez, Jessica Anne" userId="94b097dd-be1a-4964-a6cb-fa7089dac6bb" providerId="ADAL" clId="{9E07FCB6-A977-42F9-B9F5-1CE03EB4661E}" dt="2024-08-08T01:59:01.193" v="91" actId="20577"/>
          <ac:spMkLst>
            <pc:docMk/>
            <pc:sldMk cId="3592563473" sldId="1906872571"/>
            <ac:spMk id="4" creationId="{00000000-0000-0000-0000-000000000000}"/>
          </ac:spMkLst>
        </pc:spChg>
        <pc:spChg chg="mod">
          <ac:chgData name="Sibal-Valdez, Jessica Anne" userId="94b097dd-be1a-4964-a6cb-fa7089dac6bb" providerId="ADAL" clId="{9E07FCB6-A977-42F9-B9F5-1CE03EB4661E}" dt="2024-08-07T03:20:48.390" v="31" actId="1076"/>
          <ac:spMkLst>
            <pc:docMk/>
            <pc:sldMk cId="3592563473" sldId="1906872571"/>
            <ac:spMk id="6" creationId="{A52E1175-66CD-437B-AE56-3233BC453581}"/>
          </ac:spMkLst>
        </pc:spChg>
      </pc:sldChg>
      <pc:sldChg chg="modSp mod">
        <pc:chgData name="Sibal-Valdez, Jessica Anne" userId="94b097dd-be1a-4964-a6cb-fa7089dac6bb" providerId="ADAL" clId="{9E07FCB6-A977-42F9-B9F5-1CE03EB4661E}" dt="2024-08-07T03:21:12.611" v="36" actId="14100"/>
        <pc:sldMkLst>
          <pc:docMk/>
          <pc:sldMk cId="2429963739" sldId="1906872572"/>
        </pc:sldMkLst>
        <pc:spChg chg="mod">
          <ac:chgData name="Sibal-Valdez, Jessica Anne" userId="94b097dd-be1a-4964-a6cb-fa7089dac6bb" providerId="ADAL" clId="{9E07FCB6-A977-42F9-B9F5-1CE03EB4661E}" dt="2024-08-07T03:21:12.611" v="36" actId="14100"/>
          <ac:spMkLst>
            <pc:docMk/>
            <pc:sldMk cId="2429963739" sldId="1906872572"/>
            <ac:spMk id="4" creationId="{00000000-0000-0000-0000-000000000000}"/>
          </ac:spMkLst>
        </pc:spChg>
        <pc:spChg chg="mod">
          <ac:chgData name="Sibal-Valdez, Jessica Anne" userId="94b097dd-be1a-4964-a6cb-fa7089dac6bb" providerId="ADAL" clId="{9E07FCB6-A977-42F9-B9F5-1CE03EB4661E}" dt="2024-08-07T03:21:04.175" v="35" actId="1076"/>
          <ac:spMkLst>
            <pc:docMk/>
            <pc:sldMk cId="2429963739" sldId="1906872572"/>
            <ac:spMk id="5" creationId="{248CB3F8-C6DF-4268-8ED3-5738EEA8A07B}"/>
          </ac:spMkLst>
        </pc:spChg>
      </pc:sldChg>
      <pc:sldChg chg="del">
        <pc:chgData name="Sibal-Valdez, Jessica Anne" userId="94b097dd-be1a-4964-a6cb-fa7089dac6bb" providerId="ADAL" clId="{9E07FCB6-A977-42F9-B9F5-1CE03EB4661E}" dt="2024-08-07T03:19:14.071" v="3" actId="47"/>
        <pc:sldMkLst>
          <pc:docMk/>
          <pc:sldMk cId="1795028925" sldId="1906872576"/>
        </pc:sldMkLst>
      </pc:sldChg>
      <pc:sldChg chg="addSp modSp new">
        <pc:chgData name="Sibal-Valdez, Jessica Anne" userId="94b097dd-be1a-4964-a6cb-fa7089dac6bb" providerId="ADAL" clId="{9E07FCB6-A977-42F9-B9F5-1CE03EB4661E}" dt="2024-08-07T03:19:12.672" v="2" actId="164"/>
        <pc:sldMkLst>
          <pc:docMk/>
          <pc:sldMk cId="2786790912" sldId="1906872577"/>
        </pc:sldMkLst>
        <pc:spChg chg="add mod">
          <ac:chgData name="Sibal-Valdez, Jessica Anne" userId="94b097dd-be1a-4964-a6cb-fa7089dac6bb" providerId="ADAL" clId="{9E07FCB6-A977-42F9-B9F5-1CE03EB4661E}" dt="2024-08-07T03:19:12.672" v="2" actId="164"/>
          <ac:spMkLst>
            <pc:docMk/>
            <pc:sldMk cId="2786790912" sldId="1906872577"/>
            <ac:spMk id="4" creationId="{2373E049-2607-169C-B5BC-6597DBDDCCD9}"/>
          </ac:spMkLst>
        </pc:spChg>
        <pc:spChg chg="add mod">
          <ac:chgData name="Sibal-Valdez, Jessica Anne" userId="94b097dd-be1a-4964-a6cb-fa7089dac6bb" providerId="ADAL" clId="{9E07FCB6-A977-42F9-B9F5-1CE03EB4661E}" dt="2024-08-07T03:19:12.672" v="2" actId="164"/>
          <ac:spMkLst>
            <pc:docMk/>
            <pc:sldMk cId="2786790912" sldId="1906872577"/>
            <ac:spMk id="5" creationId="{1A7657AF-FA57-CBCA-376F-99450FA46052}"/>
          </ac:spMkLst>
        </pc:spChg>
        <pc:spChg chg="add mod">
          <ac:chgData name="Sibal-Valdez, Jessica Anne" userId="94b097dd-be1a-4964-a6cb-fa7089dac6bb" providerId="ADAL" clId="{9E07FCB6-A977-42F9-B9F5-1CE03EB4661E}" dt="2024-08-07T03:19:12.672" v="2" actId="164"/>
          <ac:spMkLst>
            <pc:docMk/>
            <pc:sldMk cId="2786790912" sldId="1906872577"/>
            <ac:spMk id="6" creationId="{5318D484-3896-AC67-A749-4BDB007642FC}"/>
          </ac:spMkLst>
        </pc:spChg>
        <pc:grpChg chg="add mod">
          <ac:chgData name="Sibal-Valdez, Jessica Anne" userId="94b097dd-be1a-4964-a6cb-fa7089dac6bb" providerId="ADAL" clId="{9E07FCB6-A977-42F9-B9F5-1CE03EB4661E}" dt="2024-08-07T03:19:12.672" v="2" actId="164"/>
          <ac:grpSpMkLst>
            <pc:docMk/>
            <pc:sldMk cId="2786790912" sldId="1906872577"/>
            <ac:grpSpMk id="8" creationId="{121BBD29-0E0E-6B15-0BC4-4915D1E497F5}"/>
          </ac:grpSpMkLst>
        </pc:grpChg>
        <pc:picChg chg="add mod">
          <ac:chgData name="Sibal-Valdez, Jessica Anne" userId="94b097dd-be1a-4964-a6cb-fa7089dac6bb" providerId="ADAL" clId="{9E07FCB6-A977-42F9-B9F5-1CE03EB4661E}" dt="2024-08-07T03:19:12.672" v="2" actId="164"/>
          <ac:picMkLst>
            <pc:docMk/>
            <pc:sldMk cId="2786790912" sldId="1906872577"/>
            <ac:picMk id="3" creationId="{DE0873A5-DBCB-B942-66C4-2B22CAD978E2}"/>
          </ac:picMkLst>
        </pc:picChg>
        <pc:picChg chg="add mod">
          <ac:chgData name="Sibal-Valdez, Jessica Anne" userId="94b097dd-be1a-4964-a6cb-fa7089dac6bb" providerId="ADAL" clId="{9E07FCB6-A977-42F9-B9F5-1CE03EB4661E}" dt="2024-08-07T03:19:12.672" v="2" actId="164"/>
          <ac:picMkLst>
            <pc:docMk/>
            <pc:sldMk cId="2786790912" sldId="1906872577"/>
            <ac:picMk id="7" creationId="{7561F617-CB08-F3CC-68CC-50A72E03313A}"/>
          </ac:picMkLst>
        </pc:picChg>
      </pc:sldChg>
      <pc:sldChg chg="add">
        <pc:chgData name="Sibal-Valdez, Jessica Anne" userId="94b097dd-be1a-4964-a6cb-fa7089dac6bb" providerId="ADAL" clId="{9E07FCB6-A977-42F9-B9F5-1CE03EB4661E}" dt="2024-08-08T02:03:01.468" v="92"/>
        <pc:sldMkLst>
          <pc:docMk/>
          <pc:sldMk cId="790653240" sldId="1906872586"/>
        </pc:sldMkLst>
      </pc:sldChg>
      <pc:sldMasterChg chg="delSldLayout">
        <pc:chgData name="Sibal-Valdez, Jessica Anne" userId="94b097dd-be1a-4964-a6cb-fa7089dac6bb" providerId="ADAL" clId="{9E07FCB6-A977-42F9-B9F5-1CE03EB4661E}" dt="2024-08-07T03:27:45.097" v="54" actId="2696"/>
        <pc:sldMasterMkLst>
          <pc:docMk/>
          <pc:sldMasterMk cId="1195103446" sldId="2147483648"/>
        </pc:sldMasterMkLst>
        <pc:sldLayoutChg chg="del">
          <pc:chgData name="Sibal-Valdez, Jessica Anne" userId="94b097dd-be1a-4964-a6cb-fa7089dac6bb" providerId="ADAL" clId="{9E07FCB6-A977-42F9-B9F5-1CE03EB4661E}" dt="2024-08-07T03:27:37.546" v="42" actId="2696"/>
          <pc:sldLayoutMkLst>
            <pc:docMk/>
            <pc:sldMasterMk cId="1195103446" sldId="2147483648"/>
            <pc:sldLayoutMk cId="855399234" sldId="2147483649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37.940" v="44" actId="2696"/>
          <pc:sldLayoutMkLst>
            <pc:docMk/>
            <pc:sldMasterMk cId="1195103446" sldId="2147483648"/>
            <pc:sldLayoutMk cId="2482152133" sldId="2147483651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44.530" v="52" actId="2696"/>
          <pc:sldLayoutMkLst>
            <pc:docMk/>
            <pc:sldMasterMk cId="1195103446" sldId="2147483648"/>
            <pc:sldLayoutMk cId="4223365089" sldId="2147483667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37.357" v="41" actId="2696"/>
          <pc:sldLayoutMkLst>
            <pc:docMk/>
            <pc:sldMasterMk cId="1195103446" sldId="2147483648"/>
            <pc:sldLayoutMk cId="1078562955" sldId="2147483681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38.180" v="45" actId="2696"/>
          <pc:sldLayoutMkLst>
            <pc:docMk/>
            <pc:sldMasterMk cId="1195103446" sldId="2147483648"/>
            <pc:sldLayoutMk cId="3086000862" sldId="2147483721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45.097" v="54" actId="2696"/>
          <pc:sldLayoutMkLst>
            <pc:docMk/>
            <pc:sldMasterMk cId="1195103446" sldId="2147483648"/>
            <pc:sldLayoutMk cId="3536137899" sldId="2147483726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35.312" v="40" actId="2696"/>
          <pc:sldLayoutMkLst>
            <pc:docMk/>
            <pc:sldMasterMk cId="1195103446" sldId="2147483648"/>
            <pc:sldLayoutMk cId="4160501041" sldId="2147483731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35.077" v="39" actId="2696"/>
          <pc:sldLayoutMkLst>
            <pc:docMk/>
            <pc:sldMasterMk cId="1195103446" sldId="2147483648"/>
            <pc:sldLayoutMk cId="177265828" sldId="2147483732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32.342" v="38" actId="2696"/>
          <pc:sldLayoutMkLst>
            <pc:docMk/>
            <pc:sldMasterMk cId="1195103446" sldId="2147483648"/>
            <pc:sldLayoutMk cId="3715861355" sldId="2147483734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37.782" v="43" actId="2696"/>
          <pc:sldLayoutMkLst>
            <pc:docMk/>
            <pc:sldMasterMk cId="1195103446" sldId="2147483648"/>
            <pc:sldLayoutMk cId="3236876317" sldId="2147483737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39.705" v="50" actId="2696"/>
          <pc:sldLayoutMkLst>
            <pc:docMk/>
            <pc:sldMasterMk cId="1195103446" sldId="2147483648"/>
            <pc:sldLayoutMk cId="3706131452" sldId="2147483739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28.329" v="37" actId="2696"/>
          <pc:sldLayoutMkLst>
            <pc:docMk/>
            <pc:sldMasterMk cId="1195103446" sldId="2147483648"/>
            <pc:sldLayoutMk cId="481446463" sldId="2147483741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38.680" v="47" actId="2696"/>
          <pc:sldLayoutMkLst>
            <pc:docMk/>
            <pc:sldMasterMk cId="1195103446" sldId="2147483648"/>
            <pc:sldLayoutMk cId="3779604171" sldId="2147483745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39.281" v="48" actId="2696"/>
          <pc:sldLayoutMkLst>
            <pc:docMk/>
            <pc:sldMasterMk cId="1195103446" sldId="2147483648"/>
            <pc:sldLayoutMk cId="2995593470" sldId="2147483746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39.500" v="49" actId="2696"/>
          <pc:sldLayoutMkLst>
            <pc:docMk/>
            <pc:sldMasterMk cId="1195103446" sldId="2147483648"/>
            <pc:sldLayoutMk cId="2529893392" sldId="2147483747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40.259" v="51" actId="2696"/>
          <pc:sldLayoutMkLst>
            <pc:docMk/>
            <pc:sldMasterMk cId="1195103446" sldId="2147483648"/>
            <pc:sldLayoutMk cId="2538132549" sldId="2147483748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44.782" v="53" actId="2696"/>
          <pc:sldLayoutMkLst>
            <pc:docMk/>
            <pc:sldMasterMk cId="1195103446" sldId="2147483648"/>
            <pc:sldLayoutMk cId="709745234" sldId="2147483749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38.413" v="46" actId="2696"/>
          <pc:sldLayoutMkLst>
            <pc:docMk/>
            <pc:sldMasterMk cId="1195103446" sldId="2147483648"/>
            <pc:sldLayoutMk cId="2184918177" sldId="2147483750"/>
          </pc:sldLayoutMkLst>
        </pc:sldLayoutChg>
      </pc:sldMasterChg>
      <pc:sldMasterChg chg="addSldLayout delSldLayout">
        <pc:chgData name="Sibal-Valdez, Jessica Anne" userId="94b097dd-be1a-4964-a6cb-fa7089dac6bb" providerId="ADAL" clId="{9E07FCB6-A977-42F9-B9F5-1CE03EB4661E}" dt="2024-08-07T03:28:05.390" v="78" actId="2696"/>
        <pc:sldMasterMkLst>
          <pc:docMk/>
          <pc:sldMasterMk cId="1044624086" sldId="2147483769"/>
        </pc:sldMasterMkLst>
        <pc:sldLayoutChg chg="del">
          <pc:chgData name="Sibal-Valdez, Jessica Anne" userId="94b097dd-be1a-4964-a6cb-fa7089dac6bb" providerId="ADAL" clId="{9E07FCB6-A977-42F9-B9F5-1CE03EB4661E}" dt="2024-08-07T03:27:49.711" v="55" actId="2696"/>
          <pc:sldLayoutMkLst>
            <pc:docMk/>
            <pc:sldMasterMk cId="1044624086" sldId="2147483769"/>
            <pc:sldLayoutMk cId="3044813874" sldId="2147483773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49.932" v="56" actId="2696"/>
          <pc:sldLayoutMkLst>
            <pc:docMk/>
            <pc:sldMasterMk cId="1044624086" sldId="2147483769"/>
            <pc:sldLayoutMk cId="1528353894" sldId="2147483774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50.120" v="57" actId="2696"/>
          <pc:sldLayoutMkLst>
            <pc:docMk/>
            <pc:sldMasterMk cId="1044624086" sldId="2147483769"/>
            <pc:sldLayoutMk cId="3114485412" sldId="2147483775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50.309" v="58" actId="2696"/>
          <pc:sldLayoutMkLst>
            <pc:docMk/>
            <pc:sldMasterMk cId="1044624086" sldId="2147483769"/>
            <pc:sldLayoutMk cId="3360902752" sldId="2147483776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51.382" v="59" actId="2696"/>
          <pc:sldLayoutMkLst>
            <pc:docMk/>
            <pc:sldMasterMk cId="1044624086" sldId="2147483769"/>
            <pc:sldLayoutMk cId="975487166" sldId="2147483777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52.828" v="60" actId="2696"/>
          <pc:sldLayoutMkLst>
            <pc:docMk/>
            <pc:sldMasterMk cId="1044624086" sldId="2147483769"/>
            <pc:sldLayoutMk cId="4143722701" sldId="2147483781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53.033" v="61" actId="2696"/>
          <pc:sldLayoutMkLst>
            <pc:docMk/>
            <pc:sldMasterMk cId="1044624086" sldId="2147483769"/>
            <pc:sldLayoutMk cId="4047620945" sldId="2147483782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53.238" v="62" actId="2696"/>
          <pc:sldLayoutMkLst>
            <pc:docMk/>
            <pc:sldMasterMk cId="1044624086" sldId="2147483769"/>
            <pc:sldLayoutMk cId="4269406965" sldId="2147483783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53.410" v="63" actId="2696"/>
          <pc:sldLayoutMkLst>
            <pc:docMk/>
            <pc:sldMasterMk cId="1044624086" sldId="2147483769"/>
            <pc:sldLayoutMk cId="4187562100" sldId="2147483784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56.073" v="64" actId="2696"/>
          <pc:sldLayoutMkLst>
            <pc:docMk/>
            <pc:sldMasterMk cId="1044624086" sldId="2147483769"/>
            <pc:sldLayoutMk cId="3937057700" sldId="2147483785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56.247" v="65" actId="2696"/>
          <pc:sldLayoutMkLst>
            <pc:docMk/>
            <pc:sldMasterMk cId="1044624086" sldId="2147483769"/>
            <pc:sldLayoutMk cId="1862461831" sldId="2147483786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56.437" v="66" actId="2696"/>
          <pc:sldLayoutMkLst>
            <pc:docMk/>
            <pc:sldMasterMk cId="1044624086" sldId="2147483769"/>
            <pc:sldLayoutMk cId="2074611138" sldId="2147483787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56.626" v="67" actId="2696"/>
          <pc:sldLayoutMkLst>
            <pc:docMk/>
            <pc:sldMasterMk cId="1044624086" sldId="2147483769"/>
            <pc:sldLayoutMk cId="1299388820" sldId="2147483788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57.780" v="68" actId="2696"/>
          <pc:sldLayoutMkLst>
            <pc:docMk/>
            <pc:sldMasterMk cId="1044624086" sldId="2147483769"/>
            <pc:sldLayoutMk cId="456434245" sldId="2147483789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58.002" v="69" actId="2696"/>
          <pc:sldLayoutMkLst>
            <pc:docMk/>
            <pc:sldMasterMk cId="1044624086" sldId="2147483769"/>
            <pc:sldLayoutMk cId="1033130360" sldId="2147483790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58.173" v="70" actId="2696"/>
          <pc:sldLayoutMkLst>
            <pc:docMk/>
            <pc:sldMasterMk cId="1044624086" sldId="2147483769"/>
            <pc:sldLayoutMk cId="2523281139" sldId="2147483791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58.332" v="71" actId="2696"/>
          <pc:sldLayoutMkLst>
            <pc:docMk/>
            <pc:sldMasterMk cId="1044624086" sldId="2147483769"/>
            <pc:sldLayoutMk cId="1619381437" sldId="2147483792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58.521" v="72" actId="2696"/>
          <pc:sldLayoutMkLst>
            <pc:docMk/>
            <pc:sldMasterMk cId="1044624086" sldId="2147483769"/>
            <pc:sldLayoutMk cId="2152754166" sldId="2147483793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7:58.711" v="73" actId="2696"/>
          <pc:sldLayoutMkLst>
            <pc:docMk/>
            <pc:sldMasterMk cId="1044624086" sldId="2147483769"/>
            <pc:sldLayoutMk cId="375590005" sldId="2147483794"/>
          </pc:sldLayoutMkLst>
        </pc:sldLayoutChg>
        <pc:sldLayoutChg chg="add del">
          <pc:chgData name="Sibal-Valdez, Jessica Anne" userId="94b097dd-be1a-4964-a6cb-fa7089dac6bb" providerId="ADAL" clId="{9E07FCB6-A977-42F9-B9F5-1CE03EB4661E}" dt="2024-08-07T03:28:02.076" v="75" actId="2696"/>
          <pc:sldLayoutMkLst>
            <pc:docMk/>
            <pc:sldMasterMk cId="1044624086" sldId="2147483769"/>
            <pc:sldLayoutMk cId="2608415464" sldId="2147483795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8:05.021" v="76" actId="2696"/>
          <pc:sldLayoutMkLst>
            <pc:docMk/>
            <pc:sldMasterMk cId="1044624086" sldId="2147483769"/>
            <pc:sldLayoutMk cId="1324877583" sldId="2147483799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8:05.226" v="77" actId="2696"/>
          <pc:sldLayoutMkLst>
            <pc:docMk/>
            <pc:sldMasterMk cId="1044624086" sldId="2147483769"/>
            <pc:sldLayoutMk cId="3522943535" sldId="2147483800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8:05.390" v="78" actId="2696"/>
          <pc:sldLayoutMkLst>
            <pc:docMk/>
            <pc:sldMasterMk cId="1044624086" sldId="2147483769"/>
            <pc:sldLayoutMk cId="4123616769" sldId="2147483801"/>
          </pc:sldLayoutMkLst>
        </pc:sldLayoutChg>
      </pc:sldMasterChg>
      <pc:sldMasterChg chg="delSldLayout">
        <pc:chgData name="Sibal-Valdez, Jessica Anne" userId="94b097dd-be1a-4964-a6cb-fa7089dac6bb" providerId="ADAL" clId="{9E07FCB6-A977-42F9-B9F5-1CE03EB4661E}" dt="2024-08-07T03:28:08.066" v="81" actId="2696"/>
        <pc:sldMasterMkLst>
          <pc:docMk/>
          <pc:sldMasterMk cId="1759709424" sldId="2147483803"/>
        </pc:sldMasterMkLst>
        <pc:sldLayoutChg chg="del">
          <pc:chgData name="Sibal-Valdez, Jessica Anne" userId="94b097dd-be1a-4964-a6cb-fa7089dac6bb" providerId="ADAL" clId="{9E07FCB6-A977-42F9-B9F5-1CE03EB4661E}" dt="2024-08-07T03:28:06.993" v="79" actId="2696"/>
          <pc:sldLayoutMkLst>
            <pc:docMk/>
            <pc:sldMasterMk cId="1759709424" sldId="2147483803"/>
            <pc:sldLayoutMk cId="940372103" sldId="2147483805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8:07.216" v="80" actId="2696"/>
          <pc:sldLayoutMkLst>
            <pc:docMk/>
            <pc:sldMasterMk cId="1759709424" sldId="2147483803"/>
            <pc:sldLayoutMk cId="3660518826" sldId="2147483806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8:08.066" v="81" actId="2696"/>
          <pc:sldLayoutMkLst>
            <pc:docMk/>
            <pc:sldMasterMk cId="1759709424" sldId="2147483803"/>
            <pc:sldLayoutMk cId="2834939971" sldId="2147483807"/>
          </pc:sldLayoutMkLst>
        </pc:sldLayoutChg>
      </pc:sldMasterChg>
      <pc:sldMasterChg chg="delSldLayout">
        <pc:chgData name="Sibal-Valdez, Jessica Anne" userId="94b097dd-be1a-4964-a6cb-fa7089dac6bb" providerId="ADAL" clId="{9E07FCB6-A977-42F9-B9F5-1CE03EB4661E}" dt="2024-08-07T03:28:09.721" v="84" actId="2696"/>
        <pc:sldMasterMkLst>
          <pc:docMk/>
          <pc:sldMasterMk cId="2878334193" sldId="2147483810"/>
        </pc:sldMasterMkLst>
        <pc:sldLayoutChg chg="del">
          <pc:chgData name="Sibal-Valdez, Jessica Anne" userId="94b097dd-be1a-4964-a6cb-fa7089dac6bb" providerId="ADAL" clId="{9E07FCB6-A977-42F9-B9F5-1CE03EB4661E}" dt="2024-08-07T03:28:09.327" v="82" actId="2696"/>
          <pc:sldLayoutMkLst>
            <pc:docMk/>
            <pc:sldMasterMk cId="2878334193" sldId="2147483810"/>
            <pc:sldLayoutMk cId="4105585686" sldId="2147483811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8:09.691" v="83" actId="2696"/>
          <pc:sldLayoutMkLst>
            <pc:docMk/>
            <pc:sldMasterMk cId="2878334193" sldId="2147483810"/>
            <pc:sldLayoutMk cId="1530480941" sldId="2147483812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8:09.721" v="84" actId="2696"/>
          <pc:sldLayoutMkLst>
            <pc:docMk/>
            <pc:sldMasterMk cId="2878334193" sldId="2147483810"/>
            <pc:sldLayoutMk cId="3657154449" sldId="2147483813"/>
          </pc:sldLayoutMkLst>
        </pc:sldLayoutChg>
      </pc:sldMasterChg>
      <pc:sldMasterChg chg="delSldLayout">
        <pc:chgData name="Sibal-Valdez, Jessica Anne" userId="94b097dd-be1a-4964-a6cb-fa7089dac6bb" providerId="ADAL" clId="{9E07FCB6-A977-42F9-B9F5-1CE03EB4661E}" dt="2024-08-07T03:28:18.116" v="90" actId="2696"/>
        <pc:sldMasterMkLst>
          <pc:docMk/>
          <pc:sldMasterMk cId="2056916821" sldId="2147483818"/>
        </pc:sldMasterMkLst>
        <pc:sldLayoutChg chg="del">
          <pc:chgData name="Sibal-Valdez, Jessica Anne" userId="94b097dd-be1a-4964-a6cb-fa7089dac6bb" providerId="ADAL" clId="{9E07FCB6-A977-42F9-B9F5-1CE03EB4661E}" dt="2024-08-07T03:28:13.532" v="87" actId="2696"/>
          <pc:sldLayoutMkLst>
            <pc:docMk/>
            <pc:sldMasterMk cId="2056916821" sldId="2147483818"/>
            <pc:sldLayoutMk cId="3176331029" sldId="2147483819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8:13.702" v="88" actId="2696"/>
          <pc:sldLayoutMkLst>
            <pc:docMk/>
            <pc:sldMasterMk cId="2056916821" sldId="2147483818"/>
            <pc:sldLayoutMk cId="2066563151" sldId="2147483820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8:12.699" v="85" actId="2696"/>
          <pc:sldLayoutMkLst>
            <pc:docMk/>
            <pc:sldMasterMk cId="2056916821" sldId="2147483818"/>
            <pc:sldLayoutMk cId="2309893541" sldId="2147483821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8:12.905" v="86" actId="2696"/>
          <pc:sldLayoutMkLst>
            <pc:docMk/>
            <pc:sldMasterMk cId="2056916821" sldId="2147483818"/>
            <pc:sldLayoutMk cId="3526096533" sldId="2147483822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8:13.905" v="89" actId="2696"/>
          <pc:sldLayoutMkLst>
            <pc:docMk/>
            <pc:sldMasterMk cId="2056916821" sldId="2147483818"/>
            <pc:sldLayoutMk cId="2271033647" sldId="2147483823"/>
          </pc:sldLayoutMkLst>
        </pc:sldLayoutChg>
        <pc:sldLayoutChg chg="del">
          <pc:chgData name="Sibal-Valdez, Jessica Anne" userId="94b097dd-be1a-4964-a6cb-fa7089dac6bb" providerId="ADAL" clId="{9E07FCB6-A977-42F9-B9F5-1CE03EB4661E}" dt="2024-08-07T03:28:18.116" v="90" actId="2696"/>
          <pc:sldLayoutMkLst>
            <pc:docMk/>
            <pc:sldMasterMk cId="2056916821" sldId="2147483818"/>
            <pc:sldLayoutMk cId="2421183220" sldId="2147483837"/>
          </pc:sldLayoutMkLst>
        </pc:sldLayoutChg>
      </pc:sldMaster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9-29T03:27:54.680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raphik Regular" panose="020B0503030202060203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raphik Regular" panose="020B0503030202060203" pitchFamily="34" charset="0"/>
              </a:defRPr>
            </a:lvl1pPr>
          </a:lstStyle>
          <a:p>
            <a:fld id="{1DE7078C-3525-4C9B-BF62-C9FD13B9A875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raphik Regular" panose="020B050303020206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raphik Regular" panose="020B0503030202060203" pitchFamily="34" charset="0"/>
              </a:defRPr>
            </a:lvl1pPr>
          </a:lstStyle>
          <a:p>
            <a:fld id="{436E8A87-18DA-4CCE-A8C2-BDBC489258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84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Graphik Regular" panose="020B0503030202060203" pitchFamily="34" charset="0"/>
        <a:ea typeface="+mn-ea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6" name="Google Shape;13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150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0667fdd647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0667fdd647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889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660e606e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660e606e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761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0660e606e8_0_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3" name="Google Shape;163;g30660e606e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0255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0660e606e8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9" name="Google Shape;159;g30660e606e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1518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hyperlink" Target="mailto:Amy.Ritz@Accenture.com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sv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6.png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6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Slide - G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/>
              <a:t>Welcome</a:t>
            </a:r>
            <a:endParaRPr lang="en-US"/>
          </a:p>
        </p:txBody>
      </p:sp>
      <p:pic>
        <p:nvPicPr>
          <p:cNvPr id="5" name="Picture 4" descr="A picture containing card, drawing, crosswalk, table&#10;&#10;Description automatically generated">
            <a:extLst>
              <a:ext uri="{FF2B5EF4-FFF2-40B4-BE49-F238E27FC236}">
                <a16:creationId xmlns="" xmlns:a16="http://schemas.microsoft.com/office/drawing/2014/main" id="{89528D09-D9F4-47CA-BBA9-7AF13078DF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0607" y="5376231"/>
            <a:ext cx="670786" cy="7102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5F21F7E-CEFA-4A8F-862E-8631C40CEA2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/>
              <a:t>Format Background… &gt; Picture or texture fill &gt; Set to one of the dark or mid gradient options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71455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859F547C-24AC-4360-A79B-5A655D445C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="" xmlns:a16="http://schemas.microsoft.com/office/drawing/2014/main" id="{86D4EA4B-84F0-4EB3-B6B4-6EAB903D2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5" name="Content Placeholder 7">
            <a:extLst>
              <a:ext uri="{FF2B5EF4-FFF2-40B4-BE49-F238E27FC236}">
                <a16:creationId xmlns="" xmlns:a16="http://schemas.microsoft.com/office/drawing/2014/main" id="{6DFCE48E-1DF3-48D6-BD43-BA3B9CE95A0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40300"/>
          </a:xfrm>
        </p:spPr>
        <p:txBody>
          <a:bodyPr/>
          <a:lstStyle/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0092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40300"/>
          </a:xfrm>
        </p:spPr>
        <p:txBody>
          <a:bodyPr/>
          <a:lstStyle/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7445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2 - Headline + GT Sec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=""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3004457"/>
            <a:ext cx="5524500" cy="286957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Place sub-headline here in GT </a:t>
            </a:r>
            <a:r>
              <a:rPr lang="en-US" err="1"/>
              <a:t>Sectra</a:t>
            </a:r>
            <a:r>
              <a:rPr lang="en-US"/>
              <a:t> Fine, indent for other levels</a:t>
            </a:r>
          </a:p>
          <a:p>
            <a:pPr lvl="1"/>
            <a:r>
              <a:rPr lang="en-US"/>
              <a:t>Second level (text 18pt)</a:t>
            </a:r>
          </a:p>
          <a:p>
            <a:pPr lvl="2"/>
            <a:r>
              <a:rPr lang="en-US"/>
              <a:t>Third level bullet (bullet 18pt)</a:t>
            </a:r>
          </a:p>
          <a:p>
            <a:pPr lvl="3"/>
            <a:r>
              <a:rPr lang="en-US"/>
              <a:t>Fourth level bullet (bullet 16pt)</a:t>
            </a:r>
          </a:p>
          <a:p>
            <a:pPr lvl="4"/>
            <a:r>
              <a:rPr lang="en-US"/>
              <a:t>Fifth level bullet (bullet 16pt)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="" xmlns:a16="http://schemas.microsoft.com/office/drawing/2014/main" id="{CC1513EB-EC9B-9B42-BA12-BC659505A76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6499" y="1371601"/>
            <a:ext cx="5524500" cy="4502426"/>
          </a:xfrm>
        </p:spPr>
        <p:txBody>
          <a:bodyPr/>
          <a:lstStyle/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1371601"/>
            <a:ext cx="5524499" cy="1632856"/>
          </a:xfrm>
        </p:spPr>
        <p:txBody>
          <a:bodyPr/>
          <a:lstStyle/>
          <a:p>
            <a:r>
              <a:rPr lang="en-GB"/>
              <a:t>Place headline here (36pt, min 30pt)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85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  <p15:guide id="2" pos="3720" userDrawn="1">
          <p15:clr>
            <a:srgbClr val="5ACBF0"/>
          </p15:clr>
        </p15:guide>
        <p15:guide id="3" pos="3960" userDrawn="1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2 - Head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371601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24pt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="" xmlns:a16="http://schemas.microsoft.com/office/drawing/2014/main" id="{EDE1E44A-D007-46D2-9E20-283025607FF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86499" y="1371601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24pt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="" xmlns:a16="http://schemas.microsoft.com/office/drawing/2014/main" id="{6B6533C5-6F53-46C1-904B-4A15BC734E7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81000" y="5874026"/>
            <a:ext cx="5524500" cy="437873"/>
          </a:xfrm>
        </p:spPr>
        <p:txBody>
          <a:bodyPr anchor="t"/>
          <a:lstStyle>
            <a:lvl1pPr marL="0" indent="0" defTabSz="22860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more info here 12pt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="" xmlns:a16="http://schemas.microsoft.com/office/drawing/2014/main" id="{842901BF-D744-42DD-805A-32CB37B9D8B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86499" y="5874026"/>
            <a:ext cx="5524500" cy="437873"/>
          </a:xfrm>
        </p:spPr>
        <p:txBody>
          <a:bodyPr vert="horz" lIns="0" tIns="0" rIns="0" bIns="0" rtlCol="0" anchor="t">
            <a:noAutofit/>
          </a:bodyPr>
          <a:lstStyle>
            <a:lvl1pPr marL="0" indent="0" defTabSz="228600">
              <a:buNone/>
              <a:defRPr lang="en-US" sz="1200" dirty="0"/>
            </a:lvl1pPr>
          </a:lstStyle>
          <a:p>
            <a:pPr lvl="0"/>
            <a:r>
              <a:rPr lang="en-US"/>
              <a:t>Place more info here 12pt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=""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194561"/>
            <a:ext cx="5524499" cy="367946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=""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2194561"/>
            <a:ext cx="5524499" cy="367946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1059450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  <p15:guide id="2" pos="3720" userDrawn="1">
          <p15:clr>
            <a:srgbClr val="5ACBF0"/>
          </p15:clr>
        </p15:guide>
        <p15:guide id="3" pos="3960" userDrawn="1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3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02BA4C27-1C65-4465-A8B1-ACE92701B4D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1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=""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=""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318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="" xmlns:a16="http://schemas.microsoft.com/office/drawing/2014/main" id="{DB26F5FE-8482-4C00-99C1-3FC3BEEE82C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318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/>
              <a:t>Sixth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318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=""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55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="" xmlns:a16="http://schemas.microsoft.com/office/drawing/2014/main" id="{CBA38EFA-DE92-462D-AAF3-DE465A47856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255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/>
              <a:t>Sixth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=""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255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99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4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2571749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=""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2571749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=""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3337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3337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=""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28650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=""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28650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="" xmlns:a16="http://schemas.microsoft.com/office/drawing/2014/main" id="{6973701C-90E3-449B-A44A-0C66B094560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2392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="" xmlns:a16="http://schemas.microsoft.com/office/drawing/2014/main" id="{D6CB018D-34A3-4417-AE76-9BB3793F0332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2392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16" name="Content Placeholder 3">
            <a:extLst>
              <a:ext uri="{FF2B5EF4-FFF2-40B4-BE49-F238E27FC236}">
                <a16:creationId xmlns="" xmlns:a16="http://schemas.microsoft.com/office/drawing/2014/main" id="{3BDC2B1A-D3A0-C04B-AEDB-0389C637EF1A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381000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="" xmlns:a16="http://schemas.microsoft.com/office/drawing/2014/main" id="{40F6CE73-9C88-264F-A7F2-A3D2B2D1938B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333375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="" xmlns:a16="http://schemas.microsoft.com/office/drawing/2014/main" id="{5F289FE6-F2A2-784D-9D31-047C10F04CDF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628650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="" xmlns:a16="http://schemas.microsoft.com/office/drawing/2014/main" id="{A079B5C1-1D0F-8F40-A376-4AE3B49D1B5A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923925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3560975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="" xmlns:a16="http://schemas.microsoft.com/office/drawing/2014/main" id="{BD757F29-5B8C-430C-B53D-FA44B1887B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77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4C854DFB-B17D-45CF-98C3-3882DBE2C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</a:t>
            </a:r>
          </a:p>
          <a:p>
            <a:pPr lvl="1"/>
            <a:r>
              <a:rPr lang="en-US"/>
              <a:t>Details</a:t>
            </a:r>
          </a:p>
          <a:p>
            <a:pPr lvl="2"/>
            <a:r>
              <a:rPr lang="en-US"/>
              <a:t>More details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="" xmlns:a16="http://schemas.microsoft.com/office/drawing/2014/main" id="{C5D125FD-0D25-4E65-82F5-4E18FE84E4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3943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</a:t>
            </a:r>
          </a:p>
          <a:p>
            <a:pPr lvl="1"/>
            <a:r>
              <a:rPr lang="en-US"/>
              <a:t>Details</a:t>
            </a:r>
          </a:p>
          <a:p>
            <a:pPr lvl="2"/>
            <a:r>
              <a:rPr lang="en-US"/>
              <a:t>More details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="" xmlns:a16="http://schemas.microsoft.com/office/drawing/2014/main" id="{5B124AA5-6419-4552-97B5-242DA08BE7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0145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</a:t>
            </a:r>
          </a:p>
          <a:p>
            <a:pPr lvl="1"/>
            <a:r>
              <a:rPr lang="en-US"/>
              <a:t>Details</a:t>
            </a:r>
          </a:p>
          <a:p>
            <a:pPr lvl="2"/>
            <a:r>
              <a:rPr lang="en-US"/>
              <a:t>More details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="" xmlns:a16="http://schemas.microsoft.com/office/drawing/2014/main" id="{A378CD97-B880-4BCB-AD71-A7C1C1C848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6347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</a:t>
            </a:r>
          </a:p>
          <a:p>
            <a:pPr lvl="1"/>
            <a:r>
              <a:rPr lang="en-US"/>
              <a:t>Details</a:t>
            </a:r>
          </a:p>
          <a:p>
            <a:pPr lvl="2"/>
            <a:r>
              <a:rPr lang="en-US"/>
              <a:t>More details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="" xmlns:a16="http://schemas.microsoft.com/office/drawing/2014/main" id="{82CB6C29-05E0-4B43-A2EB-22FEB969E5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5496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</a:t>
            </a:r>
          </a:p>
          <a:p>
            <a:pPr lvl="1"/>
            <a:r>
              <a:rPr lang="en-US"/>
              <a:t>Details</a:t>
            </a:r>
          </a:p>
          <a:p>
            <a:pPr lvl="2"/>
            <a:r>
              <a:rPr lang="en-US"/>
              <a:t>More details</a:t>
            </a:r>
          </a:p>
          <a:p>
            <a:pPr lvl="3"/>
            <a:r>
              <a:rPr lang="en-US"/>
              <a:t>Bullet point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B13EDE11-CE40-4943-AE63-A3B14CB3C037}"/>
              </a:ext>
            </a:extLst>
          </p:cNvPr>
          <p:cNvCxnSpPr>
            <a:cxnSpLocks/>
          </p:cNvCxnSpPr>
          <p:nvPr userDrawn="1"/>
        </p:nvCxnSpPr>
        <p:spPr>
          <a:xfrm>
            <a:off x="114156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C67ED40C-58DA-45F1-8E80-6A74976C6E1E}"/>
              </a:ext>
            </a:extLst>
          </p:cNvPr>
          <p:cNvCxnSpPr/>
          <p:nvPr userDrawn="1"/>
        </p:nvCxnSpPr>
        <p:spPr>
          <a:xfrm>
            <a:off x="350358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291A22B2-C08A-41DA-ACB1-5B59B4CDA8DE}"/>
              </a:ext>
            </a:extLst>
          </p:cNvPr>
          <p:cNvCxnSpPr/>
          <p:nvPr userDrawn="1"/>
        </p:nvCxnSpPr>
        <p:spPr>
          <a:xfrm>
            <a:off x="586560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57D3E374-86AB-4A80-81AD-B09F07C51B80}"/>
              </a:ext>
            </a:extLst>
          </p:cNvPr>
          <p:cNvCxnSpPr/>
          <p:nvPr userDrawn="1"/>
        </p:nvCxnSpPr>
        <p:spPr>
          <a:xfrm>
            <a:off x="822762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C3A5244A-D0CA-43CB-A0DB-296A219EDC9D}"/>
              </a:ext>
            </a:extLst>
          </p:cNvPr>
          <p:cNvCxnSpPr>
            <a:cxnSpLocks/>
          </p:cNvCxnSpPr>
          <p:nvPr userDrawn="1"/>
        </p:nvCxnSpPr>
        <p:spPr>
          <a:xfrm>
            <a:off x="10589648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13">
            <a:extLst>
              <a:ext uri="{FF2B5EF4-FFF2-40B4-BE49-F238E27FC236}">
                <a16:creationId xmlns="" xmlns:a16="http://schemas.microsoft.com/office/drawing/2014/main" id="{EABD27E6-4547-45B3-9AC5-1EF508AE88E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07579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30" name="Picture Placeholder 13">
            <a:extLst>
              <a:ext uri="{FF2B5EF4-FFF2-40B4-BE49-F238E27FC236}">
                <a16:creationId xmlns="" xmlns:a16="http://schemas.microsoft.com/office/drawing/2014/main" id="{31C34651-25FA-45DD-86DF-BB58EBE9AA8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43781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31" name="Picture Placeholder 13">
            <a:extLst>
              <a:ext uri="{FF2B5EF4-FFF2-40B4-BE49-F238E27FC236}">
                <a16:creationId xmlns="" xmlns:a16="http://schemas.microsoft.com/office/drawing/2014/main" id="{B32375EE-E449-4B59-B987-5D6EBFBDF3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9983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32" name="Picture Placeholder 13">
            <a:extLst>
              <a:ext uri="{FF2B5EF4-FFF2-40B4-BE49-F238E27FC236}">
                <a16:creationId xmlns="" xmlns:a16="http://schemas.microsoft.com/office/drawing/2014/main" id="{EE1692D5-4CE6-4990-8769-B146983B947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161852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1266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 - Box Shad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4655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6" name="Picture Placeholder 13">
            <a:extLst>
              <a:ext uri="{FF2B5EF4-FFF2-40B4-BE49-F238E27FC236}">
                <a16:creationId xmlns="" xmlns:a16="http://schemas.microsoft.com/office/drawing/2014/main" id="{25DB0B2A-9775-46B0-9A40-F75EBFA4B4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817351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/>
              <a:t>Add profile photo</a:t>
            </a:r>
            <a:endParaRPr lang="en-US"/>
          </a:p>
        </p:txBody>
      </p:sp>
      <p:sp>
        <p:nvSpPr>
          <p:cNvPr id="47" name="Picture Placeholder 13">
            <a:extLst>
              <a:ext uri="{FF2B5EF4-FFF2-40B4-BE49-F238E27FC236}">
                <a16:creationId xmlns="" xmlns:a16="http://schemas.microsoft.com/office/drawing/2014/main" id="{F83F6B5F-EAE7-44DA-BD77-6D66865CEB9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80047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/>
              <a:t>Add profile photo</a:t>
            </a:r>
            <a:endParaRPr lang="en-US"/>
          </a:p>
        </p:txBody>
      </p:sp>
      <p:sp>
        <p:nvSpPr>
          <p:cNvPr id="48" name="Picture Placeholder 13">
            <a:extLst>
              <a:ext uri="{FF2B5EF4-FFF2-40B4-BE49-F238E27FC236}">
                <a16:creationId xmlns="" xmlns:a16="http://schemas.microsoft.com/office/drawing/2014/main" id="{AD8EF41C-E978-4139-80A4-73605C41EA35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42743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/>
              <a:t>Add profile photo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26" name="Text Placeholder 21">
            <a:extLst>
              <a:ext uri="{FF2B5EF4-FFF2-40B4-BE49-F238E27FC236}">
                <a16:creationId xmlns=""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54653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400" b="0" i="0">
                <a:solidFill>
                  <a:schemeClr val="accent2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Full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=""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7350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Full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50" name="Text Placeholder 21">
            <a:extLst>
              <a:ext uri="{FF2B5EF4-FFF2-40B4-BE49-F238E27FC236}">
                <a16:creationId xmlns=""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0047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Full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=""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2742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Full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23111865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=""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/>
              <a:t>Add profile photo</a:t>
            </a:r>
            <a:endParaRPr lang="en-US"/>
          </a:p>
        </p:txBody>
      </p:sp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3" name="Picture Placeholder 13">
            <a:extLst>
              <a:ext uri="{FF2B5EF4-FFF2-40B4-BE49-F238E27FC236}">
                <a16:creationId xmlns=""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4" name="Picture Placeholder 13">
            <a:extLst>
              <a:ext uri="{FF2B5EF4-FFF2-40B4-BE49-F238E27FC236}">
                <a16:creationId xmlns=""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5" name="Picture Placeholder 13">
            <a:extLst>
              <a:ext uri="{FF2B5EF4-FFF2-40B4-BE49-F238E27FC236}">
                <a16:creationId xmlns=""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31" name="Picture Placeholder 13">
            <a:extLst>
              <a:ext uri="{FF2B5EF4-FFF2-40B4-BE49-F238E27FC236}">
                <a16:creationId xmlns=""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="" xmlns:a16="http://schemas.microsoft.com/office/drawing/2014/main" id="{AA02BDBD-12C4-A940-8556-B3E5BDD10714}"/>
              </a:ext>
            </a:extLst>
          </p:cNvPr>
          <p:cNvCxnSpPr>
            <a:cxnSpLocks/>
          </p:cNvCxnSpPr>
          <p:nvPr userDrawn="1"/>
        </p:nvCxnSpPr>
        <p:spPr>
          <a:xfrm>
            <a:off x="377415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3FEA9EDE-6235-5149-A941-CF6FEAE2E6FF}"/>
              </a:ext>
            </a:extLst>
          </p:cNvPr>
          <p:cNvCxnSpPr>
            <a:cxnSpLocks/>
          </p:cNvCxnSpPr>
          <p:nvPr userDrawn="1"/>
        </p:nvCxnSpPr>
        <p:spPr>
          <a:xfrm>
            <a:off x="2353236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8BE3B3A9-F650-CD4D-ABE8-60A0F5E115AE}"/>
              </a:ext>
            </a:extLst>
          </p:cNvPr>
          <p:cNvCxnSpPr>
            <a:cxnSpLocks/>
          </p:cNvCxnSpPr>
          <p:nvPr userDrawn="1"/>
        </p:nvCxnSpPr>
        <p:spPr>
          <a:xfrm>
            <a:off x="4329057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40EADFA0-1672-B34A-99B7-19C51FEE8983}"/>
              </a:ext>
            </a:extLst>
          </p:cNvPr>
          <p:cNvCxnSpPr>
            <a:cxnSpLocks/>
          </p:cNvCxnSpPr>
          <p:nvPr userDrawn="1"/>
        </p:nvCxnSpPr>
        <p:spPr>
          <a:xfrm>
            <a:off x="6304878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8C298F82-C3A0-2A4F-8530-36C08463C5C0}"/>
              </a:ext>
            </a:extLst>
          </p:cNvPr>
          <p:cNvCxnSpPr>
            <a:cxnSpLocks/>
          </p:cNvCxnSpPr>
          <p:nvPr userDrawn="1"/>
        </p:nvCxnSpPr>
        <p:spPr>
          <a:xfrm>
            <a:off x="8280699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="" xmlns:a16="http://schemas.microsoft.com/office/drawing/2014/main" id="{735C1307-45DE-104B-82C7-0AF770E496DE}"/>
              </a:ext>
            </a:extLst>
          </p:cNvPr>
          <p:cNvCxnSpPr>
            <a:cxnSpLocks/>
          </p:cNvCxnSpPr>
          <p:nvPr userDrawn="1"/>
        </p:nvCxnSpPr>
        <p:spPr>
          <a:xfrm>
            <a:off x="10256520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6BEB5A56-DED2-134F-B0DE-11936982F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="" xmlns:a16="http://schemas.microsoft.com/office/drawing/2014/main" id="{923321BD-6745-7944-910F-B8C8E4AC3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="" xmlns:a16="http://schemas.microsoft.com/office/drawing/2014/main" id="{2A6C4DC7-1806-A74D-B434-61FF385F82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="" xmlns:a16="http://schemas.microsoft.com/office/drawing/2014/main" id="{053D7F26-6DC1-034C-B572-B4BFE718C7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="" xmlns:a16="http://schemas.microsoft.com/office/drawing/2014/main" id="{E075A489-B7B7-CE40-B061-D8A36AFCC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="" xmlns:a16="http://schemas.microsoft.com/office/drawing/2014/main" id="{FF2BF483-5EDC-9242-AD58-57E84F538C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379903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-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=""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/>
              <a:t>Add profile photo</a:t>
            </a:r>
            <a:endParaRPr lang="en-US"/>
          </a:p>
        </p:txBody>
      </p:sp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3" name="Picture Placeholder 13">
            <a:extLst>
              <a:ext uri="{FF2B5EF4-FFF2-40B4-BE49-F238E27FC236}">
                <a16:creationId xmlns=""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4" name="Picture Placeholder 13">
            <a:extLst>
              <a:ext uri="{FF2B5EF4-FFF2-40B4-BE49-F238E27FC236}">
                <a16:creationId xmlns=""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5" name="Picture Placeholder 13">
            <a:extLst>
              <a:ext uri="{FF2B5EF4-FFF2-40B4-BE49-F238E27FC236}">
                <a16:creationId xmlns=""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6" name="Text Placeholder 21">
            <a:extLst>
              <a:ext uri="{FF2B5EF4-FFF2-40B4-BE49-F238E27FC236}">
                <a16:creationId xmlns=""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=""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31" name="Picture Placeholder 13">
            <a:extLst>
              <a:ext uri="{FF2B5EF4-FFF2-40B4-BE49-F238E27FC236}">
                <a16:creationId xmlns=""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="" xmlns:a16="http://schemas.microsoft.com/office/drawing/2014/main" id="{AA02BDBD-12C4-A940-8556-B3E5BDD10714}"/>
              </a:ext>
            </a:extLst>
          </p:cNvPr>
          <p:cNvCxnSpPr>
            <a:cxnSpLocks/>
          </p:cNvCxnSpPr>
          <p:nvPr userDrawn="1"/>
        </p:nvCxnSpPr>
        <p:spPr>
          <a:xfrm>
            <a:off x="377415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3FEA9EDE-6235-5149-A941-CF6FEAE2E6FF}"/>
              </a:ext>
            </a:extLst>
          </p:cNvPr>
          <p:cNvCxnSpPr>
            <a:cxnSpLocks/>
          </p:cNvCxnSpPr>
          <p:nvPr userDrawn="1"/>
        </p:nvCxnSpPr>
        <p:spPr>
          <a:xfrm>
            <a:off x="2353236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8BE3B3A9-F650-CD4D-ABE8-60A0F5E115AE}"/>
              </a:ext>
            </a:extLst>
          </p:cNvPr>
          <p:cNvCxnSpPr>
            <a:cxnSpLocks/>
          </p:cNvCxnSpPr>
          <p:nvPr userDrawn="1"/>
        </p:nvCxnSpPr>
        <p:spPr>
          <a:xfrm>
            <a:off x="4329057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40EADFA0-1672-B34A-99B7-19C51FEE8983}"/>
              </a:ext>
            </a:extLst>
          </p:cNvPr>
          <p:cNvCxnSpPr>
            <a:cxnSpLocks/>
          </p:cNvCxnSpPr>
          <p:nvPr userDrawn="1"/>
        </p:nvCxnSpPr>
        <p:spPr>
          <a:xfrm>
            <a:off x="6304878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8C298F82-C3A0-2A4F-8530-36C08463C5C0}"/>
              </a:ext>
            </a:extLst>
          </p:cNvPr>
          <p:cNvCxnSpPr>
            <a:cxnSpLocks/>
          </p:cNvCxnSpPr>
          <p:nvPr userDrawn="1"/>
        </p:nvCxnSpPr>
        <p:spPr>
          <a:xfrm>
            <a:off x="8280699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="" xmlns:a16="http://schemas.microsoft.com/office/drawing/2014/main" id="{735C1307-45DE-104B-82C7-0AF770E496DE}"/>
              </a:ext>
            </a:extLst>
          </p:cNvPr>
          <p:cNvCxnSpPr>
            <a:cxnSpLocks/>
          </p:cNvCxnSpPr>
          <p:nvPr userDrawn="1"/>
        </p:nvCxnSpPr>
        <p:spPr>
          <a:xfrm>
            <a:off x="10256520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21">
            <a:extLst>
              <a:ext uri="{FF2B5EF4-FFF2-40B4-BE49-F238E27FC236}">
                <a16:creationId xmlns=""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=""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52" name="Text Placeholder 21">
            <a:extLst>
              <a:ext uri="{FF2B5EF4-FFF2-40B4-BE49-F238E27FC236}">
                <a16:creationId xmlns="" xmlns:a16="http://schemas.microsoft.com/office/drawing/2014/main" id="{6DA3268F-5CC4-7E4D-879D-3A3F1FBF6B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53" name="Text Placeholder 21">
            <a:extLst>
              <a:ext uri="{FF2B5EF4-FFF2-40B4-BE49-F238E27FC236}">
                <a16:creationId xmlns="" xmlns:a16="http://schemas.microsoft.com/office/drawing/2014/main" id="{855592D2-902A-1146-B433-6648BEC8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B3CD3D7-329E-47BB-94A7-43044FF6B3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28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Slide -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/>
              <a:t>Welcome</a:t>
            </a:r>
            <a:endParaRPr lang="en-US"/>
          </a:p>
        </p:txBody>
      </p:sp>
      <p:pic>
        <p:nvPicPr>
          <p:cNvPr id="3" name="Graphic 5">
            <a:extLst>
              <a:ext uri="{FF2B5EF4-FFF2-40B4-BE49-F238E27FC236}">
                <a16:creationId xmlns="" xmlns:a16="http://schemas.microsoft.com/office/drawing/2014/main" id="{6B12DB67-2F55-4F91-ABD8-4E1201FECE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884" y="5376231"/>
            <a:ext cx="1884233" cy="4980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B104FBB-E799-42A8-A4FA-483DC489523D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/>
              <a:t>Format Background… &gt; Picture or texture fill &gt; Set to one of the dark or mid gradient options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70055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8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6371931-42F0-694A-9918-74F36725749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1000" y="1295233"/>
            <a:ext cx="3540355" cy="5016665"/>
          </a:xfrm>
        </p:spPr>
        <p:txBody>
          <a:bodyPr/>
          <a:lstStyle/>
          <a:p>
            <a:pPr lvl="0"/>
            <a:r>
              <a:rPr lang="en-GB"/>
              <a:t>Place text here, use indent to access other levels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45" name="Picture Placeholder 13">
            <a:extLst>
              <a:ext uri="{FF2B5EF4-FFF2-40B4-BE49-F238E27FC236}">
                <a16:creationId xmlns="" xmlns:a16="http://schemas.microsoft.com/office/drawing/2014/main" id="{CD7EAAF9-7102-4351-9F35-C40B3F3819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5822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6" name="Picture Placeholder 13">
            <a:extLst>
              <a:ext uri="{FF2B5EF4-FFF2-40B4-BE49-F238E27FC236}">
                <a16:creationId xmlns="" xmlns:a16="http://schemas.microsoft.com/office/drawing/2014/main" id="{CC40CB3D-DFEA-4056-B2DA-887E7C86324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98233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7" name="Picture Placeholder 13">
            <a:extLst>
              <a:ext uri="{FF2B5EF4-FFF2-40B4-BE49-F238E27FC236}">
                <a16:creationId xmlns="" xmlns:a16="http://schemas.microsoft.com/office/drawing/2014/main" id="{F8BABECB-6F2D-4068-AEE6-A603DAA72EF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43055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8" name="Picture Placeholder 13">
            <a:extLst>
              <a:ext uri="{FF2B5EF4-FFF2-40B4-BE49-F238E27FC236}">
                <a16:creationId xmlns="" xmlns:a16="http://schemas.microsoft.com/office/drawing/2014/main" id="{914A31DD-59CB-48C9-9C28-954E6B85C62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0644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F41646E1-19C3-4B9B-B997-D1E684346A58}"/>
              </a:ext>
            </a:extLst>
          </p:cNvPr>
          <p:cNvCxnSpPr>
            <a:cxnSpLocks/>
          </p:cNvCxnSpPr>
          <p:nvPr userDrawn="1"/>
        </p:nvCxnSpPr>
        <p:spPr>
          <a:xfrm>
            <a:off x="4325822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="" xmlns:a16="http://schemas.microsoft.com/office/drawing/2014/main" id="{5573D48A-A495-4050-90E3-75258FCF3377}"/>
              </a:ext>
            </a:extLst>
          </p:cNvPr>
          <p:cNvCxnSpPr>
            <a:cxnSpLocks/>
          </p:cNvCxnSpPr>
          <p:nvPr userDrawn="1"/>
        </p:nvCxnSpPr>
        <p:spPr>
          <a:xfrm>
            <a:off x="6298233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073483C0-79C0-4141-9CB1-0BA663E254D0}"/>
              </a:ext>
            </a:extLst>
          </p:cNvPr>
          <p:cNvCxnSpPr>
            <a:cxnSpLocks/>
          </p:cNvCxnSpPr>
          <p:nvPr userDrawn="1"/>
        </p:nvCxnSpPr>
        <p:spPr>
          <a:xfrm>
            <a:off x="8270644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E4A17C9C-D115-468F-86DD-CDE522721719}"/>
              </a:ext>
            </a:extLst>
          </p:cNvPr>
          <p:cNvCxnSpPr>
            <a:cxnSpLocks/>
          </p:cNvCxnSpPr>
          <p:nvPr userDrawn="1"/>
        </p:nvCxnSpPr>
        <p:spPr>
          <a:xfrm>
            <a:off x="10243055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21">
            <a:extLst>
              <a:ext uri="{FF2B5EF4-FFF2-40B4-BE49-F238E27FC236}">
                <a16:creationId xmlns="" xmlns:a16="http://schemas.microsoft.com/office/drawing/2014/main" id="{224BCF40-5B7A-4471-B077-3EEE956ADC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5822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58" name="Text Placeholder 21">
            <a:extLst>
              <a:ext uri="{FF2B5EF4-FFF2-40B4-BE49-F238E27FC236}">
                <a16:creationId xmlns="" xmlns:a16="http://schemas.microsoft.com/office/drawing/2014/main" id="{68E899C2-D12C-4214-88A5-B7A6E1BCDC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98233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59" name="Text Placeholder 21">
            <a:extLst>
              <a:ext uri="{FF2B5EF4-FFF2-40B4-BE49-F238E27FC236}">
                <a16:creationId xmlns="" xmlns:a16="http://schemas.microsoft.com/office/drawing/2014/main" id="{66A0D763-27FE-421C-A5D9-19A08FC2D8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70644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78" name="Text Placeholder 21">
            <a:extLst>
              <a:ext uri="{FF2B5EF4-FFF2-40B4-BE49-F238E27FC236}">
                <a16:creationId xmlns="" xmlns:a16="http://schemas.microsoft.com/office/drawing/2014/main" id="{43E52046-A5DE-47E3-A9A3-ADD4F6DB823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43055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="" xmlns:a16="http://schemas.microsoft.com/office/drawing/2014/main" id="{BA696AEF-3D6B-2E4A-853E-8A8760E58D09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325822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33" name="Picture Placeholder 13">
            <a:extLst>
              <a:ext uri="{FF2B5EF4-FFF2-40B4-BE49-F238E27FC236}">
                <a16:creationId xmlns="" xmlns:a16="http://schemas.microsoft.com/office/drawing/2014/main" id="{05B98E7F-7333-A04B-94D4-281325401EF4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298233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34" name="Picture Placeholder 13">
            <a:extLst>
              <a:ext uri="{FF2B5EF4-FFF2-40B4-BE49-F238E27FC236}">
                <a16:creationId xmlns="" xmlns:a16="http://schemas.microsoft.com/office/drawing/2014/main" id="{B99C455B-37CC-4E44-8046-56AF81C1636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0243055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35" name="Picture Placeholder 13">
            <a:extLst>
              <a:ext uri="{FF2B5EF4-FFF2-40B4-BE49-F238E27FC236}">
                <a16:creationId xmlns="" xmlns:a16="http://schemas.microsoft.com/office/drawing/2014/main" id="{AAA6B0A5-6A50-1640-8F39-F8AC766655FE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270644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AEBC920-4A06-1844-A297-04C9B4995EA2}"/>
              </a:ext>
            </a:extLst>
          </p:cNvPr>
          <p:cNvCxnSpPr>
            <a:cxnSpLocks/>
          </p:cNvCxnSpPr>
          <p:nvPr userDrawn="1"/>
        </p:nvCxnSpPr>
        <p:spPr>
          <a:xfrm>
            <a:off x="4325822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="" xmlns:a16="http://schemas.microsoft.com/office/drawing/2014/main" id="{E8D916B0-6C7A-FE46-ADE6-48744F6FD90A}"/>
              </a:ext>
            </a:extLst>
          </p:cNvPr>
          <p:cNvCxnSpPr>
            <a:cxnSpLocks/>
          </p:cNvCxnSpPr>
          <p:nvPr userDrawn="1"/>
        </p:nvCxnSpPr>
        <p:spPr>
          <a:xfrm>
            <a:off x="6298233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AA86475A-7CFD-8340-A566-4FB21E689F0A}"/>
              </a:ext>
            </a:extLst>
          </p:cNvPr>
          <p:cNvCxnSpPr>
            <a:cxnSpLocks/>
          </p:cNvCxnSpPr>
          <p:nvPr userDrawn="1"/>
        </p:nvCxnSpPr>
        <p:spPr>
          <a:xfrm>
            <a:off x="8270644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379DFD2D-5360-2342-829B-32DDEB7EBEB1}"/>
              </a:ext>
            </a:extLst>
          </p:cNvPr>
          <p:cNvCxnSpPr>
            <a:cxnSpLocks/>
          </p:cNvCxnSpPr>
          <p:nvPr userDrawn="1"/>
        </p:nvCxnSpPr>
        <p:spPr>
          <a:xfrm>
            <a:off x="10243055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1">
            <a:extLst>
              <a:ext uri="{FF2B5EF4-FFF2-40B4-BE49-F238E27FC236}">
                <a16:creationId xmlns="" xmlns:a16="http://schemas.microsoft.com/office/drawing/2014/main" id="{CDFBCAAC-9CA0-5A4E-8684-A49AAB0BA65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325822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41" name="Text Placeholder 21">
            <a:extLst>
              <a:ext uri="{FF2B5EF4-FFF2-40B4-BE49-F238E27FC236}">
                <a16:creationId xmlns="" xmlns:a16="http://schemas.microsoft.com/office/drawing/2014/main" id="{0C025F6B-BD75-0A4C-87E1-147D69F7C5B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233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42" name="Text Placeholder 21">
            <a:extLst>
              <a:ext uri="{FF2B5EF4-FFF2-40B4-BE49-F238E27FC236}">
                <a16:creationId xmlns="" xmlns:a16="http://schemas.microsoft.com/office/drawing/2014/main" id="{A9CB5A73-2496-3841-A61A-1965B0A6AD1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70644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43" name="Text Placeholder 21">
            <a:extLst>
              <a:ext uri="{FF2B5EF4-FFF2-40B4-BE49-F238E27FC236}">
                <a16:creationId xmlns="" xmlns:a16="http://schemas.microsoft.com/office/drawing/2014/main" id="{886F547A-67CA-C749-B9EA-AA1142C3154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243055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C687A6A-0DE7-4742-9FEC-F4CAACF6BD01}"/>
              </a:ext>
            </a:extLst>
          </p:cNvPr>
          <p:cNvSpPr txBox="1"/>
          <p:nvPr userDrawn="1"/>
        </p:nvSpPr>
        <p:spPr>
          <a:xfrm>
            <a:off x="9363919" y="662071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FC37153-4580-BB48-AD3A-E289DF242EE6}"/>
              </a:ext>
            </a:extLst>
          </p:cNvPr>
          <p:cNvSpPr txBox="1"/>
          <p:nvPr userDrawn="1"/>
        </p:nvSpPr>
        <p:spPr>
          <a:xfrm>
            <a:off x="9734309" y="653969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E3869D1-469A-5B41-97BC-C47919F46F86}"/>
              </a:ext>
            </a:extLst>
          </p:cNvPr>
          <p:cNvSpPr txBox="1"/>
          <p:nvPr userDrawn="1"/>
        </p:nvSpPr>
        <p:spPr>
          <a:xfrm>
            <a:off x="10131552" y="652881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0619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27BE519-6A5B-4320-BE53-57885A7799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3267635"/>
            <a:ext cx="5334000" cy="2667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Place sub-headline here in GT </a:t>
            </a:r>
            <a:r>
              <a:rPr lang="en-US" err="1"/>
              <a:t>Sectra</a:t>
            </a:r>
            <a:r>
              <a:rPr lang="en-US"/>
              <a:t> Fine, indent for other levels</a:t>
            </a:r>
          </a:p>
          <a:p>
            <a:pPr lvl="1"/>
            <a:r>
              <a:rPr lang="en-US"/>
              <a:t>Second level (text 18pt)</a:t>
            </a:r>
          </a:p>
          <a:p>
            <a:pPr lvl="2"/>
            <a:r>
              <a:rPr lang="en-US"/>
              <a:t>Third level bullet (bullet 18pt)</a:t>
            </a:r>
          </a:p>
          <a:p>
            <a:pPr lvl="3"/>
            <a:r>
              <a:rPr lang="en-US"/>
              <a:t>Fourth level bullet (bullet 16pt)</a:t>
            </a:r>
          </a:p>
          <a:p>
            <a:pPr lvl="4"/>
            <a:r>
              <a:rPr lang="en-US"/>
              <a:t>Fifth level bullet (bullet 16pt)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7AA6D93-92FF-400D-8AF3-C5AC3361154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6000" y="196769"/>
            <a:ext cx="6096000" cy="6857999"/>
          </a:xfr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Add image, then ‘Send to Back’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1BB929FF-38D9-4792-A56F-C1810627FF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71ECD14-894C-4210-BC23-98D893AA2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296067A3-9F0D-44FB-B267-D94DE70856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3C499DC-456D-AD4E-B8A4-E55217F992E7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>
                    <a:alpha val="75000"/>
                  </a:schemeClr>
                </a:solidFill>
              </a:rPr>
              <a:t>Copyright © 2021 Accenture. All rights reserved.</a:t>
            </a:r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1817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5">
            <a:extLst>
              <a:ext uri="{FF2B5EF4-FFF2-40B4-BE49-F238E27FC236}">
                <a16:creationId xmlns=""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6096024" cy="6309361"/>
          </a:xfrm>
          <a:noFill/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Add image here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7F8DBAF1-DC97-4CAB-B174-0AAA55CCB2E8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="" xmlns:a16="http://schemas.microsoft.com/office/drawing/2014/main" id="{3B30F4D9-6AB9-4693-B1C3-C7BE8D81E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6999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A9656D06-A8CE-4A1F-9876-6AFBEE60C2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5A17E02-A31F-4B3C-922A-197462C89A0D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10195CB-D424-4B71-9300-2867217A049D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="" xmlns:a16="http://schemas.microsoft.com/office/drawing/2014/main" id="{6EB7BC02-64C6-5A42-A5C4-F0D83DB511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6999" y="3267635"/>
            <a:ext cx="5334000" cy="2667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22860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3pPr>
            <a:lvl4pPr marL="457200">
              <a:buFont typeface="System Font"/>
              <a:buChar char="–"/>
              <a:defRPr sz="1600">
                <a:solidFill>
                  <a:schemeClr val="tx1"/>
                </a:solidFill>
              </a:defRPr>
            </a:lvl4pPr>
            <a:lvl5pPr marL="68580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Place sub-headline here in GT </a:t>
            </a:r>
            <a:r>
              <a:rPr lang="en-US" err="1"/>
              <a:t>Sectra</a:t>
            </a:r>
            <a:r>
              <a:rPr lang="en-US"/>
              <a:t> Fine, indent for other levels</a:t>
            </a:r>
          </a:p>
          <a:p>
            <a:pPr lvl="1"/>
            <a:r>
              <a:rPr lang="en-US"/>
              <a:t>Second level (text 18pt)</a:t>
            </a:r>
          </a:p>
          <a:p>
            <a:pPr lvl="2"/>
            <a:r>
              <a:rPr lang="en-US"/>
              <a:t>Third level bullet (bullet 18pt)</a:t>
            </a:r>
          </a:p>
          <a:p>
            <a:pPr lvl="3"/>
            <a:r>
              <a:rPr lang="en-US"/>
              <a:t>Fourth level bullet (bullet 16pt)</a:t>
            </a:r>
          </a:p>
          <a:p>
            <a:pPr lvl="4"/>
            <a:r>
              <a:rPr lang="en-US"/>
              <a:t>Fifth level bullet (bullet 16pt)</a:t>
            </a:r>
          </a:p>
        </p:txBody>
      </p:sp>
    </p:spTree>
    <p:extLst>
      <p:ext uri="{BB962C8B-B14F-4D97-AF65-F5344CB8AC3E}">
        <p14:creationId xmlns:p14="http://schemas.microsoft.com/office/powerpoint/2010/main" val="2949180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2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Portra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19">
            <a:extLst>
              <a:ext uri="{FF2B5EF4-FFF2-40B4-BE49-F238E27FC236}">
                <a16:creationId xmlns="" xmlns:a16="http://schemas.microsoft.com/office/drawing/2014/main" id="{9128CE8F-D41A-47B9-921B-C6C1790F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6839" y="943234"/>
            <a:ext cx="4191000" cy="497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sp>
        <p:nvSpPr>
          <p:cNvPr id="12" name="Picture Placeholder 18">
            <a:extLst>
              <a:ext uri="{FF2B5EF4-FFF2-40B4-BE49-F238E27FC236}">
                <a16:creationId xmlns=""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1" y="744434"/>
            <a:ext cx="4190998" cy="4976446"/>
          </a:xfrm>
          <a:solidFill>
            <a:schemeClr val="bg1"/>
          </a:solidFill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Add image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Place quote or key message here</a:t>
            </a:r>
          </a:p>
        </p:txBody>
      </p:sp>
    </p:spTree>
    <p:extLst>
      <p:ext uri="{BB962C8B-B14F-4D97-AF65-F5344CB8AC3E}">
        <p14:creationId xmlns:p14="http://schemas.microsoft.com/office/powerpoint/2010/main" val="3533115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FF1C6BE-E6FE-4BD6-8477-A09403EEE56E}"/>
              </a:ext>
            </a:extLst>
          </p:cNvPr>
          <p:cNvSpPr/>
          <p:nvPr userDrawn="1"/>
        </p:nvSpPr>
        <p:spPr>
          <a:xfrm>
            <a:off x="-10" y="-3"/>
            <a:ext cx="6096008" cy="6311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Text Placeholder 32">
            <a:extLst>
              <a:ext uri="{FF2B5EF4-FFF2-40B4-BE49-F238E27FC236}">
                <a16:creationId xmlns="" xmlns:a16="http://schemas.microsoft.com/office/drawing/2014/main" id="{AC315915-FC9E-0942-980E-6C0E99FEA8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986" y="1490072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38" name="Picture Placeholder 35">
            <a:extLst>
              <a:ext uri="{FF2B5EF4-FFF2-40B4-BE49-F238E27FC236}">
                <a16:creationId xmlns=""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92" y="0"/>
            <a:ext cx="6096008" cy="63119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Add image here</a:t>
            </a:r>
            <a:endParaRPr lang="en-US"/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8D7539E0-EC97-4984-8CDD-85CC949BB7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149C8D0A-C37D-4D9A-9703-8A0AFB18570C}"/>
              </a:ext>
            </a:extLst>
          </p:cNvPr>
          <p:cNvCxnSpPr>
            <a:cxnSpLocks/>
          </p:cNvCxnSpPr>
          <p:nvPr userDrawn="1"/>
        </p:nvCxnSpPr>
        <p:spPr>
          <a:xfrm>
            <a:off x="0" y="3155950"/>
            <a:ext cx="609600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6">
            <a:extLst>
              <a:ext uri="{FF2B5EF4-FFF2-40B4-BE49-F238E27FC236}">
                <a16:creationId xmlns=""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8992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48" name="Text Placeholder 26">
            <a:extLst>
              <a:ext uri="{FF2B5EF4-FFF2-40B4-BE49-F238E27FC236}">
                <a16:creationId xmlns=""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50" name="Text Placeholder 26">
            <a:extLst>
              <a:ext uri="{FF2B5EF4-FFF2-40B4-BE49-F238E27FC236}">
                <a16:creationId xmlns=""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28992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1BE5BBCC-C957-48B6-99B6-EF1F3E80F622}"/>
              </a:ext>
            </a:extLst>
          </p:cNvPr>
          <p:cNvCxnSpPr>
            <a:cxnSpLocks/>
          </p:cNvCxnSpPr>
          <p:nvPr userDrawn="1"/>
        </p:nvCxnSpPr>
        <p:spPr>
          <a:xfrm>
            <a:off x="3047998" y="-2"/>
            <a:ext cx="0" cy="631190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94EF33C-E010-4503-AC38-BB48E62572E9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raphic 4">
            <a:extLst>
              <a:ext uri="{FF2B5EF4-FFF2-40B4-BE49-F238E27FC236}">
                <a16:creationId xmlns="" xmlns:a16="http://schemas.microsoft.com/office/drawing/2014/main" id="{B5857967-07ED-4F5E-A053-B5E7B0047997}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1FAF127-9F53-4673-A2A8-7956E1AE99D5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bg1">
                    <a:alpha val="75000"/>
                  </a:schemeClr>
                </a:solidFill>
              </a:rPr>
              <a:t>Copyright © 2021 Accenture. All rights reserved.</a:t>
            </a:r>
            <a:endParaRPr lang="en-US" noProof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F44D4EC-5AC3-4E83-91F6-146FE9DE044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23" name="Text Placeholder 32">
            <a:extLst>
              <a:ext uri="{FF2B5EF4-FFF2-40B4-BE49-F238E27FC236}">
                <a16:creationId xmlns="" xmlns:a16="http://schemas.microsoft.com/office/drawing/2014/main" id="{15FC8104-48E6-B248-8FB6-974B5ABAE6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28992" y="1490072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24" name="Text Placeholder 32">
            <a:extLst>
              <a:ext uri="{FF2B5EF4-FFF2-40B4-BE49-F238E27FC236}">
                <a16:creationId xmlns="" xmlns:a16="http://schemas.microsoft.com/office/drawing/2014/main" id="{27C860B3-C7A0-E840-9D83-305F739202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0986" y="4646021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25" name="Text Placeholder 32">
            <a:extLst>
              <a:ext uri="{FF2B5EF4-FFF2-40B4-BE49-F238E27FC236}">
                <a16:creationId xmlns="" xmlns:a16="http://schemas.microsoft.com/office/drawing/2014/main" id="{0559DD1F-A98C-F14E-95DC-32EC947751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28992" y="4646021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116201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85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7F8DBAF1-DC97-4CAB-B174-0AAA55CCB2E8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F2E53630-789F-425F-8AB1-96EFF4EA1E46}"/>
              </a:ext>
            </a:extLst>
          </p:cNvPr>
          <p:cNvSpPr/>
          <p:nvPr userDrawn="1"/>
        </p:nvSpPr>
        <p:spPr>
          <a:xfrm>
            <a:off x="9144056" y="3155948"/>
            <a:ext cx="3047944" cy="31559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3D16F949-3472-4EBC-9DC1-05EC807C9FC0}"/>
              </a:ext>
            </a:extLst>
          </p:cNvPr>
          <p:cNvSpPr/>
          <p:nvPr userDrawn="1"/>
        </p:nvSpPr>
        <p:spPr>
          <a:xfrm>
            <a:off x="3048000" y="3155948"/>
            <a:ext cx="3047968" cy="3155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icture Placeholder 35">
            <a:extLst>
              <a:ext uri="{FF2B5EF4-FFF2-40B4-BE49-F238E27FC236}">
                <a16:creationId xmlns=""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76" y="-1"/>
            <a:ext cx="3048024" cy="3151189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Add image here</a:t>
            </a:r>
            <a:endParaRPr lang="en-US"/>
          </a:p>
        </p:txBody>
      </p:sp>
      <p:sp>
        <p:nvSpPr>
          <p:cNvPr id="46" name="Text Placeholder 26">
            <a:extLst>
              <a:ext uri="{FF2B5EF4-FFF2-40B4-BE49-F238E27FC236}">
                <a16:creationId xmlns=""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5007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47" name="Text Placeholder 32">
            <a:extLst>
              <a:ext uri="{FF2B5EF4-FFF2-40B4-BE49-F238E27FC236}">
                <a16:creationId xmlns="" xmlns:a16="http://schemas.microsoft.com/office/drawing/2014/main" id="{705CC01D-6D66-4B27-8D0E-E2205E002C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5005" y="1490072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48" name="Text Placeholder 26">
            <a:extLst>
              <a:ext uri="{FF2B5EF4-FFF2-40B4-BE49-F238E27FC236}">
                <a16:creationId xmlns=""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8988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49" name="Text Placeholder 32">
            <a:extLst>
              <a:ext uri="{FF2B5EF4-FFF2-40B4-BE49-F238E27FC236}">
                <a16:creationId xmlns="" xmlns:a16="http://schemas.microsoft.com/office/drawing/2014/main" id="{D36C84D9-D180-4ECA-9C39-AB74A8A3E6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8986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=""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6996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51" name="Text Placeholder 32">
            <a:extLst>
              <a:ext uri="{FF2B5EF4-FFF2-40B4-BE49-F238E27FC236}">
                <a16:creationId xmlns="" xmlns:a16="http://schemas.microsoft.com/office/drawing/2014/main" id="{2ACA6616-E51D-4660-96C1-738E6693FAD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6994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21" name="Picture Placeholder 35">
            <a:extLst>
              <a:ext uri="{FF2B5EF4-FFF2-40B4-BE49-F238E27FC236}">
                <a16:creationId xmlns="" xmlns:a16="http://schemas.microsoft.com/office/drawing/2014/main" id="{4CA191CE-F49B-4889-A102-DDD1279F3FB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3155942"/>
            <a:ext cx="3048000" cy="3155958"/>
          </a:xfrm>
          <a:solidFill>
            <a:schemeClr val="bg2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US" sz="1400" dirty="0"/>
            </a:lvl1pPr>
          </a:lstStyle>
          <a:p>
            <a:pPr marL="228600" lvl="0" indent="-228600" algn="ctr"/>
            <a:r>
              <a:rPr lang="en-GB"/>
              <a:t>Add image here</a:t>
            </a:r>
            <a:endParaRPr lang="en-US"/>
          </a:p>
        </p:txBody>
      </p:sp>
      <p:sp>
        <p:nvSpPr>
          <p:cNvPr id="24" name="Text Placeholder 26">
            <a:extLst>
              <a:ext uri="{FF2B5EF4-FFF2-40B4-BE49-F238E27FC236}">
                <a16:creationId xmlns="" xmlns:a16="http://schemas.microsoft.com/office/drawing/2014/main" id="{86209476-BF69-4014-99E6-B53C87141B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25001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25" name="Text Placeholder 32">
            <a:extLst>
              <a:ext uri="{FF2B5EF4-FFF2-40B4-BE49-F238E27FC236}">
                <a16:creationId xmlns="" xmlns:a16="http://schemas.microsoft.com/office/drawing/2014/main" id="{07ADCD97-A8C0-487C-9E6C-6CD77C3BE0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4999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11" name="Graphic 4">
            <a:extLst>
              <a:ext uri="{FF2B5EF4-FFF2-40B4-BE49-F238E27FC236}">
                <a16:creationId xmlns="" xmlns:a16="http://schemas.microsoft.com/office/drawing/2014/main" id="{2823ABF6-DA1C-4C36-B01C-57A2B31166E8}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Text Placeholder 26">
            <a:extLst>
              <a:ext uri="{FF2B5EF4-FFF2-40B4-BE49-F238E27FC236}">
                <a16:creationId xmlns="" xmlns:a16="http://schemas.microsoft.com/office/drawing/2014/main" id="{9BC0904C-6BDA-4032-94C2-6417F59042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0997" y="380999"/>
            <a:ext cx="5333972" cy="2393952"/>
          </a:xfrm>
        </p:spPr>
        <p:txBody>
          <a:bodyPr anchor="ctr"/>
          <a:lstStyle>
            <a:lvl1pPr marL="0" indent="0">
              <a:buNone/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P</a:t>
            </a: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lace headline here 36pt, min 30pt)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7D52323-3645-4D54-A333-3E2D3D1E3ED3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bg1">
                    <a:alpha val="75000"/>
                  </a:schemeClr>
                </a:solidFill>
              </a:rPr>
              <a:t>Copyright © 2021 Accenture. All rights reserved.</a:t>
            </a:r>
            <a:endParaRPr lang="en-US" noProof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CC17CEB-6634-4DFE-841E-12DDA90C7C5D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bg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206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5ACBF0"/>
          </p15:clr>
        </p15:guide>
        <p15:guide id="2" pos="1920" userDrawn="1">
          <p15:clr>
            <a:srgbClr val="5ACBF0"/>
          </p15:clr>
        </p15:guide>
        <p15:guide id="3" pos="5760" userDrawn="1">
          <p15:clr>
            <a:srgbClr val="5ACBF0"/>
          </p15:clr>
        </p15:guide>
        <p15:guide id="4" orient="horz" pos="1985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8">
            <a:extLst>
              <a:ext uri="{FF2B5EF4-FFF2-40B4-BE49-F238E27FC236}">
                <a16:creationId xmlns="" xmlns:a16="http://schemas.microsoft.com/office/drawing/2014/main" id="{0302C3C0-FF67-42ED-97D5-60E1344F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r>
              <a:rPr lang="en-GB"/>
              <a:t>Add image, then ‘Send to Back’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Place headline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D6F1257-AA6C-44C6-86DE-CAD089D089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="" xmlns:a16="http://schemas.microsoft.com/office/drawing/2014/main" id="{28ACB7EA-E7A1-452B-89CA-4FA566F73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smtClean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GB" smtClean="0"/>
              <a:pPr algn="r" defTabSz="228600">
                <a:spcAft>
                  <a:spcPts val="1200"/>
                </a:spcAft>
              </a:pPr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DE018DE-8A90-C842-A7BE-D441C9648D56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>
                    <a:alpha val="75000"/>
                  </a:schemeClr>
                </a:solidFill>
              </a:rPr>
              <a:t>Copyright © 2021 Accenture. All rights reserved.</a:t>
            </a:r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234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859F547C-24AC-4360-A79B-5A655D445C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="" xmlns:a16="http://schemas.microsoft.com/office/drawing/2014/main" id="{86D4EA4B-84F0-4EB3-B6B4-6EAB903D2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423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9EAD9AED-9987-4CE9-B39D-B256B4620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450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 - Icon Libr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7CECD371-7C06-488E-AA23-EB47BBF733D9}"/>
              </a:ext>
            </a:extLst>
          </p:cNvPr>
          <p:cNvSpPr txBox="1">
            <a:spLocks/>
          </p:cNvSpPr>
          <p:nvPr userDrawn="1"/>
        </p:nvSpPr>
        <p:spPr>
          <a:xfrm>
            <a:off x="381000" y="381000"/>
            <a:ext cx="11430000" cy="914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Iconography: Monoline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F966297-1DCC-45B0-9DA7-3CE9DE25D2DF}"/>
              </a:ext>
            </a:extLst>
          </p:cNvPr>
          <p:cNvSpPr txBox="1"/>
          <p:nvPr userDrawn="1"/>
        </p:nvSpPr>
        <p:spPr>
          <a:xfrm>
            <a:off x="380999" y="927847"/>
            <a:ext cx="11429981" cy="5002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228600">
              <a:spcAft>
                <a:spcPts val="1200"/>
              </a:spcAft>
            </a:pPr>
            <a:r>
              <a:rPr lang="en-GB" sz="1600"/>
              <a:t>Our expansive asset library including fonts, photography, iconography and custom slides are available </a:t>
            </a:r>
            <a:r>
              <a:rPr lang="en-GB" sz="1600">
                <a:solidFill>
                  <a:schemeClr val="accent1"/>
                </a:solidFill>
              </a:rPr>
              <a:t>[here &lt;link&gt;]</a:t>
            </a:r>
            <a:r>
              <a:rPr lang="en-GB" sz="1600"/>
              <a:t>. Contact </a:t>
            </a: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 Regular"/>
                <a:ea typeface="+mn-ea"/>
                <a:cs typeface="+mn-cs"/>
                <a:hlinkClick r:id="rId2"/>
              </a:rPr>
              <a:t>Amy.Ritz@Accenture.com</a:t>
            </a: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 Regular"/>
                <a:ea typeface="+mn-ea"/>
                <a:cs typeface="+mn-cs"/>
              </a:rPr>
              <a:t> </a:t>
            </a:r>
            <a:r>
              <a:rPr lang="en-GB" sz="1600"/>
              <a:t>for further information. Access the icons below through </a:t>
            </a:r>
            <a:r>
              <a:rPr lang="en-GB" sz="1600" b="1">
                <a:solidFill>
                  <a:schemeClr val="accent1"/>
                </a:solidFill>
              </a:rPr>
              <a:t>View &gt; Slide Master</a:t>
            </a:r>
            <a:r>
              <a:rPr lang="en-GB" sz="1600"/>
              <a:t>.</a:t>
            </a:r>
          </a:p>
        </p:txBody>
      </p:sp>
      <p:sp>
        <p:nvSpPr>
          <p:cNvPr id="4" name="Freeform 127">
            <a:extLst>
              <a:ext uri="{FF2B5EF4-FFF2-40B4-BE49-F238E27FC236}">
                <a16:creationId xmlns="" xmlns:a16="http://schemas.microsoft.com/office/drawing/2014/main" id="{80F51A57-4DBA-FA4F-916F-88328E5E013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67063" y="1981658"/>
            <a:ext cx="513948" cy="396598"/>
          </a:xfrm>
          <a:custGeom>
            <a:avLst/>
            <a:gdLst>
              <a:gd name="T0" fmla="*/ 199 w 309"/>
              <a:gd name="T1" fmla="*/ 232 h 244"/>
              <a:gd name="T2" fmla="*/ 222 w 309"/>
              <a:gd name="T3" fmla="*/ 225 h 244"/>
              <a:gd name="T4" fmla="*/ 248 w 309"/>
              <a:gd name="T5" fmla="*/ 202 h 244"/>
              <a:gd name="T6" fmla="*/ 273 w 309"/>
              <a:gd name="T7" fmla="*/ 177 h 244"/>
              <a:gd name="T8" fmla="*/ 308 w 309"/>
              <a:gd name="T9" fmla="*/ 128 h 244"/>
              <a:gd name="T10" fmla="*/ 216 w 309"/>
              <a:gd name="T11" fmla="*/ 12 h 244"/>
              <a:gd name="T12" fmla="*/ 115 w 309"/>
              <a:gd name="T13" fmla="*/ 19 h 244"/>
              <a:gd name="T14" fmla="*/ 3 w 309"/>
              <a:gd name="T15" fmla="*/ 136 h 244"/>
              <a:gd name="T16" fmla="*/ 44 w 309"/>
              <a:gd name="T17" fmla="*/ 199 h 244"/>
              <a:gd name="T18" fmla="*/ 60 w 309"/>
              <a:gd name="T19" fmla="*/ 217 h 244"/>
              <a:gd name="T20" fmla="*/ 82 w 309"/>
              <a:gd name="T21" fmla="*/ 228 h 244"/>
              <a:gd name="T22" fmla="*/ 128 w 309"/>
              <a:gd name="T23" fmla="*/ 244 h 244"/>
              <a:gd name="T24" fmla="*/ 147 w 309"/>
              <a:gd name="T25" fmla="*/ 233 h 244"/>
              <a:gd name="T26" fmla="*/ 122 w 309"/>
              <a:gd name="T27" fmla="*/ 30 h 244"/>
              <a:gd name="T28" fmla="*/ 194 w 309"/>
              <a:gd name="T29" fmla="*/ 20 h 244"/>
              <a:gd name="T30" fmla="*/ 263 w 309"/>
              <a:gd name="T31" fmla="*/ 31 h 244"/>
              <a:gd name="T32" fmla="*/ 278 w 309"/>
              <a:gd name="T33" fmla="*/ 143 h 244"/>
              <a:gd name="T34" fmla="*/ 136 w 309"/>
              <a:gd name="T35" fmla="*/ 85 h 244"/>
              <a:gd name="T36" fmla="*/ 122 w 309"/>
              <a:gd name="T37" fmla="*/ 30 h 244"/>
              <a:gd name="T38" fmla="*/ 45 w 309"/>
              <a:gd name="T39" fmla="*/ 186 h 244"/>
              <a:gd name="T40" fmla="*/ 32 w 309"/>
              <a:gd name="T41" fmla="*/ 155 h 244"/>
              <a:gd name="T42" fmla="*/ 73 w 309"/>
              <a:gd name="T43" fmla="*/ 206 h 244"/>
              <a:gd name="T44" fmla="*/ 57 w 309"/>
              <a:gd name="T45" fmla="*/ 195 h 244"/>
              <a:gd name="T46" fmla="*/ 67 w 309"/>
              <a:gd name="T47" fmla="*/ 172 h 244"/>
              <a:gd name="T48" fmla="*/ 85 w 309"/>
              <a:gd name="T49" fmla="*/ 171 h 244"/>
              <a:gd name="T50" fmla="*/ 73 w 309"/>
              <a:gd name="T51" fmla="*/ 206 h 244"/>
              <a:gd name="T52" fmla="*/ 102 w 309"/>
              <a:gd name="T53" fmla="*/ 221 h 244"/>
              <a:gd name="T54" fmla="*/ 97 w 309"/>
              <a:gd name="T55" fmla="*/ 181 h 244"/>
              <a:gd name="T56" fmla="*/ 110 w 309"/>
              <a:gd name="T57" fmla="*/ 197 h 244"/>
              <a:gd name="T58" fmla="*/ 137 w 309"/>
              <a:gd name="T59" fmla="*/ 219 h 244"/>
              <a:gd name="T60" fmla="*/ 132 w 309"/>
              <a:gd name="T61" fmla="*/ 230 h 244"/>
              <a:gd name="T62" fmla="*/ 115 w 309"/>
              <a:gd name="T63" fmla="*/ 225 h 244"/>
              <a:gd name="T64" fmla="*/ 138 w 309"/>
              <a:gd name="T65" fmla="*/ 205 h 244"/>
              <a:gd name="T66" fmla="*/ 123 w 309"/>
              <a:gd name="T67" fmla="*/ 187 h 244"/>
              <a:gd name="T68" fmla="*/ 98 w 309"/>
              <a:gd name="T69" fmla="*/ 168 h 244"/>
              <a:gd name="T70" fmla="*/ 68 w 309"/>
              <a:gd name="T71" fmla="*/ 152 h 244"/>
              <a:gd name="T72" fmla="*/ 15 w 309"/>
              <a:gd name="T73" fmla="*/ 128 h 244"/>
              <a:gd name="T74" fmla="*/ 107 w 309"/>
              <a:gd name="T75" fmla="*/ 32 h 244"/>
              <a:gd name="T76" fmla="*/ 113 w 309"/>
              <a:gd name="T77" fmla="*/ 116 h 244"/>
              <a:gd name="T78" fmla="*/ 231 w 309"/>
              <a:gd name="T79" fmla="*/ 115 h 244"/>
              <a:gd name="T80" fmla="*/ 264 w 309"/>
              <a:gd name="T81" fmla="*/ 167 h 244"/>
              <a:gd name="T82" fmla="*/ 220 w 309"/>
              <a:gd name="T83" fmla="*/ 145 h 244"/>
              <a:gd name="T84" fmla="*/ 199 w 309"/>
              <a:gd name="T85" fmla="*/ 133 h 244"/>
              <a:gd name="T86" fmla="*/ 246 w 309"/>
              <a:gd name="T87" fmla="*/ 183 h 244"/>
              <a:gd name="T88" fmla="*/ 228 w 309"/>
              <a:gd name="T89" fmla="*/ 197 h 244"/>
              <a:gd name="T90" fmla="*/ 188 w 309"/>
              <a:gd name="T91" fmla="*/ 167 h 244"/>
              <a:gd name="T92" fmla="*/ 219 w 309"/>
              <a:gd name="T93" fmla="*/ 206 h 244"/>
              <a:gd name="T94" fmla="*/ 204 w 309"/>
              <a:gd name="T95" fmla="*/ 219 h 244"/>
              <a:gd name="T96" fmla="*/ 162 w 309"/>
              <a:gd name="T97" fmla="*/ 196 h 244"/>
              <a:gd name="T98" fmla="*/ 188 w 309"/>
              <a:gd name="T99" fmla="*/ 224 h 244"/>
              <a:gd name="T100" fmla="*/ 151 w 309"/>
              <a:gd name="T101" fmla="*/ 22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09" h="244">
                <a:moveTo>
                  <a:pt x="176" y="239"/>
                </a:moveTo>
                <a:cubicBezTo>
                  <a:pt x="181" y="239"/>
                  <a:pt x="184" y="238"/>
                  <a:pt x="188" y="238"/>
                </a:cubicBezTo>
                <a:cubicBezTo>
                  <a:pt x="192" y="236"/>
                  <a:pt x="196" y="235"/>
                  <a:pt x="199" y="232"/>
                </a:cubicBezTo>
                <a:cubicBezTo>
                  <a:pt x="199" y="232"/>
                  <a:pt x="199" y="232"/>
                  <a:pt x="199" y="232"/>
                </a:cubicBezTo>
                <a:cubicBezTo>
                  <a:pt x="199" y="232"/>
                  <a:pt x="199" y="232"/>
                  <a:pt x="199" y="232"/>
                </a:cubicBezTo>
                <a:cubicBezTo>
                  <a:pt x="200" y="232"/>
                  <a:pt x="201" y="232"/>
                  <a:pt x="201" y="232"/>
                </a:cubicBezTo>
                <a:cubicBezTo>
                  <a:pt x="202" y="232"/>
                  <a:pt x="203" y="233"/>
                  <a:pt x="204" y="233"/>
                </a:cubicBezTo>
                <a:cubicBezTo>
                  <a:pt x="210" y="233"/>
                  <a:pt x="217" y="230"/>
                  <a:pt x="222" y="225"/>
                </a:cubicBezTo>
                <a:cubicBezTo>
                  <a:pt x="227" y="221"/>
                  <a:pt x="230" y="216"/>
                  <a:pt x="232" y="210"/>
                </a:cubicBezTo>
                <a:cubicBezTo>
                  <a:pt x="232" y="210"/>
                  <a:pt x="232" y="210"/>
                  <a:pt x="232" y="210"/>
                </a:cubicBezTo>
                <a:cubicBezTo>
                  <a:pt x="232" y="210"/>
                  <a:pt x="232" y="210"/>
                  <a:pt x="232" y="210"/>
                </a:cubicBezTo>
                <a:cubicBezTo>
                  <a:pt x="238" y="209"/>
                  <a:pt x="243" y="206"/>
                  <a:pt x="248" y="202"/>
                </a:cubicBezTo>
                <a:cubicBezTo>
                  <a:pt x="254" y="197"/>
                  <a:pt x="257" y="191"/>
                  <a:pt x="259" y="185"/>
                </a:cubicBezTo>
                <a:cubicBezTo>
                  <a:pt x="259" y="185"/>
                  <a:pt x="259" y="185"/>
                  <a:pt x="259" y="185"/>
                </a:cubicBezTo>
                <a:cubicBezTo>
                  <a:pt x="259" y="185"/>
                  <a:pt x="259" y="185"/>
                  <a:pt x="259" y="185"/>
                </a:cubicBezTo>
                <a:cubicBezTo>
                  <a:pt x="264" y="184"/>
                  <a:pt x="269" y="181"/>
                  <a:pt x="273" y="177"/>
                </a:cubicBezTo>
                <a:cubicBezTo>
                  <a:pt x="280" y="171"/>
                  <a:pt x="284" y="164"/>
                  <a:pt x="285" y="155"/>
                </a:cubicBezTo>
                <a:cubicBezTo>
                  <a:pt x="285" y="155"/>
                  <a:pt x="285" y="155"/>
                  <a:pt x="285" y="155"/>
                </a:cubicBezTo>
                <a:cubicBezTo>
                  <a:pt x="307" y="135"/>
                  <a:pt x="307" y="135"/>
                  <a:pt x="307" y="135"/>
                </a:cubicBezTo>
                <a:cubicBezTo>
                  <a:pt x="308" y="134"/>
                  <a:pt x="309" y="131"/>
                  <a:pt x="308" y="128"/>
                </a:cubicBezTo>
                <a:cubicBezTo>
                  <a:pt x="274" y="23"/>
                  <a:pt x="274" y="23"/>
                  <a:pt x="274" y="23"/>
                </a:cubicBezTo>
                <a:cubicBezTo>
                  <a:pt x="273" y="21"/>
                  <a:pt x="271" y="19"/>
                  <a:pt x="269" y="19"/>
                </a:cubicBezTo>
                <a:cubicBezTo>
                  <a:pt x="269" y="19"/>
                  <a:pt x="269" y="19"/>
                  <a:pt x="269" y="19"/>
                </a:cubicBezTo>
                <a:cubicBezTo>
                  <a:pt x="264" y="18"/>
                  <a:pt x="226" y="12"/>
                  <a:pt x="216" y="12"/>
                </a:cubicBezTo>
                <a:cubicBezTo>
                  <a:pt x="213" y="12"/>
                  <a:pt x="205" y="10"/>
                  <a:pt x="198" y="7"/>
                </a:cubicBezTo>
                <a:cubicBezTo>
                  <a:pt x="185" y="4"/>
                  <a:pt x="171" y="0"/>
                  <a:pt x="162" y="1"/>
                </a:cubicBezTo>
                <a:cubicBezTo>
                  <a:pt x="148" y="2"/>
                  <a:pt x="123" y="15"/>
                  <a:pt x="115" y="19"/>
                </a:cubicBezTo>
                <a:cubicBezTo>
                  <a:pt x="115" y="19"/>
                  <a:pt x="115" y="19"/>
                  <a:pt x="115" y="19"/>
                </a:cubicBezTo>
                <a:cubicBezTo>
                  <a:pt x="45" y="19"/>
                  <a:pt x="45" y="19"/>
                  <a:pt x="45" y="19"/>
                </a:cubicBezTo>
                <a:cubicBezTo>
                  <a:pt x="42" y="19"/>
                  <a:pt x="40" y="21"/>
                  <a:pt x="39" y="23"/>
                </a:cubicBezTo>
                <a:cubicBezTo>
                  <a:pt x="1" y="128"/>
                  <a:pt x="1" y="128"/>
                  <a:pt x="1" y="128"/>
                </a:cubicBezTo>
                <a:cubicBezTo>
                  <a:pt x="0" y="131"/>
                  <a:pt x="1" y="134"/>
                  <a:pt x="3" y="136"/>
                </a:cubicBezTo>
                <a:cubicBezTo>
                  <a:pt x="21" y="148"/>
                  <a:pt x="21" y="148"/>
                  <a:pt x="21" y="148"/>
                </a:cubicBezTo>
                <a:cubicBezTo>
                  <a:pt x="21" y="148"/>
                  <a:pt x="21" y="148"/>
                  <a:pt x="21" y="148"/>
                </a:cubicBezTo>
                <a:cubicBezTo>
                  <a:pt x="16" y="156"/>
                  <a:pt x="11" y="168"/>
                  <a:pt x="14" y="175"/>
                </a:cubicBezTo>
                <a:cubicBezTo>
                  <a:pt x="17" y="184"/>
                  <a:pt x="33" y="196"/>
                  <a:pt x="44" y="199"/>
                </a:cubicBezTo>
                <a:cubicBezTo>
                  <a:pt x="44" y="199"/>
                  <a:pt x="44" y="199"/>
                  <a:pt x="44" y="199"/>
                </a:cubicBezTo>
                <a:cubicBezTo>
                  <a:pt x="44" y="199"/>
                  <a:pt x="44" y="199"/>
                  <a:pt x="44" y="199"/>
                </a:cubicBezTo>
                <a:cubicBezTo>
                  <a:pt x="44" y="200"/>
                  <a:pt x="44" y="201"/>
                  <a:pt x="44" y="201"/>
                </a:cubicBezTo>
                <a:cubicBezTo>
                  <a:pt x="46" y="208"/>
                  <a:pt x="51" y="213"/>
                  <a:pt x="60" y="217"/>
                </a:cubicBezTo>
                <a:cubicBezTo>
                  <a:pt x="65" y="219"/>
                  <a:pt x="70" y="220"/>
                  <a:pt x="74" y="220"/>
                </a:cubicBezTo>
                <a:cubicBezTo>
                  <a:pt x="74" y="220"/>
                  <a:pt x="74" y="220"/>
                  <a:pt x="74" y="220"/>
                </a:cubicBezTo>
                <a:cubicBezTo>
                  <a:pt x="74" y="220"/>
                  <a:pt x="74" y="220"/>
                  <a:pt x="74" y="220"/>
                </a:cubicBezTo>
                <a:cubicBezTo>
                  <a:pt x="76" y="223"/>
                  <a:pt x="79" y="225"/>
                  <a:pt x="82" y="228"/>
                </a:cubicBezTo>
                <a:cubicBezTo>
                  <a:pt x="89" y="233"/>
                  <a:pt x="99" y="235"/>
                  <a:pt x="106" y="234"/>
                </a:cubicBezTo>
                <a:cubicBezTo>
                  <a:pt x="106" y="234"/>
                  <a:pt x="106" y="234"/>
                  <a:pt x="106" y="234"/>
                </a:cubicBezTo>
                <a:cubicBezTo>
                  <a:pt x="106" y="234"/>
                  <a:pt x="106" y="234"/>
                  <a:pt x="106" y="234"/>
                </a:cubicBezTo>
                <a:cubicBezTo>
                  <a:pt x="111" y="239"/>
                  <a:pt x="119" y="244"/>
                  <a:pt x="128" y="244"/>
                </a:cubicBezTo>
                <a:cubicBezTo>
                  <a:pt x="128" y="244"/>
                  <a:pt x="128" y="244"/>
                  <a:pt x="128" y="244"/>
                </a:cubicBezTo>
                <a:cubicBezTo>
                  <a:pt x="132" y="244"/>
                  <a:pt x="136" y="243"/>
                  <a:pt x="139" y="241"/>
                </a:cubicBezTo>
                <a:cubicBezTo>
                  <a:pt x="142" y="239"/>
                  <a:pt x="145" y="237"/>
                  <a:pt x="147" y="233"/>
                </a:cubicBezTo>
                <a:cubicBezTo>
                  <a:pt x="147" y="233"/>
                  <a:pt x="147" y="233"/>
                  <a:pt x="147" y="233"/>
                </a:cubicBezTo>
                <a:cubicBezTo>
                  <a:pt x="147" y="233"/>
                  <a:pt x="147" y="233"/>
                  <a:pt x="147" y="233"/>
                </a:cubicBezTo>
                <a:cubicBezTo>
                  <a:pt x="156" y="237"/>
                  <a:pt x="167" y="239"/>
                  <a:pt x="176" y="239"/>
                </a:cubicBezTo>
                <a:close/>
                <a:moveTo>
                  <a:pt x="122" y="30"/>
                </a:moveTo>
                <a:cubicBezTo>
                  <a:pt x="122" y="30"/>
                  <a:pt x="122" y="30"/>
                  <a:pt x="122" y="30"/>
                </a:cubicBezTo>
                <a:cubicBezTo>
                  <a:pt x="132" y="25"/>
                  <a:pt x="153" y="14"/>
                  <a:pt x="163" y="14"/>
                </a:cubicBezTo>
                <a:cubicBezTo>
                  <a:pt x="163" y="14"/>
                  <a:pt x="164" y="14"/>
                  <a:pt x="164" y="14"/>
                </a:cubicBezTo>
                <a:cubicBezTo>
                  <a:pt x="171" y="14"/>
                  <a:pt x="184" y="17"/>
                  <a:pt x="194" y="20"/>
                </a:cubicBezTo>
                <a:cubicBezTo>
                  <a:pt x="194" y="20"/>
                  <a:pt x="194" y="20"/>
                  <a:pt x="194" y="20"/>
                </a:cubicBezTo>
                <a:cubicBezTo>
                  <a:pt x="203" y="23"/>
                  <a:pt x="211" y="25"/>
                  <a:pt x="216" y="25"/>
                </a:cubicBezTo>
                <a:cubicBezTo>
                  <a:pt x="222" y="25"/>
                  <a:pt x="245" y="29"/>
                  <a:pt x="262" y="31"/>
                </a:cubicBezTo>
                <a:cubicBezTo>
                  <a:pt x="263" y="31"/>
                  <a:pt x="263" y="31"/>
                  <a:pt x="263" y="31"/>
                </a:cubicBezTo>
                <a:cubicBezTo>
                  <a:pt x="263" y="31"/>
                  <a:pt x="263" y="31"/>
                  <a:pt x="263" y="31"/>
                </a:cubicBezTo>
                <a:cubicBezTo>
                  <a:pt x="295" y="129"/>
                  <a:pt x="295" y="129"/>
                  <a:pt x="295" y="129"/>
                </a:cubicBezTo>
                <a:cubicBezTo>
                  <a:pt x="294" y="129"/>
                  <a:pt x="294" y="129"/>
                  <a:pt x="294" y="129"/>
                </a:cubicBezTo>
                <a:cubicBezTo>
                  <a:pt x="279" y="143"/>
                  <a:pt x="279" y="143"/>
                  <a:pt x="279" y="143"/>
                </a:cubicBezTo>
                <a:cubicBezTo>
                  <a:pt x="278" y="143"/>
                  <a:pt x="278" y="143"/>
                  <a:pt x="278" y="143"/>
                </a:cubicBezTo>
                <a:cubicBezTo>
                  <a:pt x="241" y="106"/>
                  <a:pt x="241" y="106"/>
                  <a:pt x="241" y="106"/>
                </a:cubicBezTo>
                <a:cubicBezTo>
                  <a:pt x="232" y="96"/>
                  <a:pt x="202" y="64"/>
                  <a:pt x="191" y="61"/>
                </a:cubicBezTo>
                <a:cubicBezTo>
                  <a:pt x="174" y="56"/>
                  <a:pt x="159" y="59"/>
                  <a:pt x="147" y="69"/>
                </a:cubicBezTo>
                <a:cubicBezTo>
                  <a:pt x="142" y="74"/>
                  <a:pt x="139" y="79"/>
                  <a:pt x="136" y="85"/>
                </a:cubicBezTo>
                <a:cubicBezTo>
                  <a:pt x="131" y="94"/>
                  <a:pt x="127" y="102"/>
                  <a:pt x="111" y="103"/>
                </a:cubicBezTo>
                <a:cubicBezTo>
                  <a:pt x="104" y="104"/>
                  <a:pt x="98" y="103"/>
                  <a:pt x="96" y="100"/>
                </a:cubicBezTo>
                <a:cubicBezTo>
                  <a:pt x="94" y="98"/>
                  <a:pt x="94" y="96"/>
                  <a:pt x="95" y="95"/>
                </a:cubicBezTo>
                <a:lnTo>
                  <a:pt x="122" y="30"/>
                </a:lnTo>
                <a:close/>
                <a:moveTo>
                  <a:pt x="52" y="170"/>
                </a:moveTo>
                <a:cubicBezTo>
                  <a:pt x="50" y="175"/>
                  <a:pt x="47" y="180"/>
                  <a:pt x="46" y="186"/>
                </a:cubicBezTo>
                <a:cubicBezTo>
                  <a:pt x="46" y="186"/>
                  <a:pt x="46" y="186"/>
                  <a:pt x="46" y="186"/>
                </a:cubicBezTo>
                <a:cubicBezTo>
                  <a:pt x="45" y="186"/>
                  <a:pt x="45" y="186"/>
                  <a:pt x="45" y="186"/>
                </a:cubicBezTo>
                <a:cubicBezTo>
                  <a:pt x="39" y="183"/>
                  <a:pt x="28" y="176"/>
                  <a:pt x="26" y="171"/>
                </a:cubicBezTo>
                <a:cubicBezTo>
                  <a:pt x="26" y="171"/>
                  <a:pt x="26" y="171"/>
                  <a:pt x="26" y="171"/>
                </a:cubicBezTo>
                <a:cubicBezTo>
                  <a:pt x="25" y="169"/>
                  <a:pt x="28" y="161"/>
                  <a:pt x="31" y="156"/>
                </a:cubicBezTo>
                <a:cubicBezTo>
                  <a:pt x="32" y="155"/>
                  <a:pt x="32" y="155"/>
                  <a:pt x="32" y="155"/>
                </a:cubicBezTo>
                <a:cubicBezTo>
                  <a:pt x="32" y="155"/>
                  <a:pt x="32" y="155"/>
                  <a:pt x="32" y="155"/>
                </a:cubicBezTo>
                <a:cubicBezTo>
                  <a:pt x="52" y="170"/>
                  <a:pt x="52" y="170"/>
                  <a:pt x="52" y="170"/>
                </a:cubicBezTo>
                <a:close/>
                <a:moveTo>
                  <a:pt x="73" y="206"/>
                </a:moveTo>
                <a:cubicBezTo>
                  <a:pt x="73" y="206"/>
                  <a:pt x="73" y="206"/>
                  <a:pt x="73" y="206"/>
                </a:cubicBezTo>
                <a:cubicBezTo>
                  <a:pt x="73" y="206"/>
                  <a:pt x="72" y="206"/>
                  <a:pt x="72" y="206"/>
                </a:cubicBezTo>
                <a:cubicBezTo>
                  <a:pt x="71" y="206"/>
                  <a:pt x="68" y="206"/>
                  <a:pt x="65" y="205"/>
                </a:cubicBezTo>
                <a:cubicBezTo>
                  <a:pt x="60" y="203"/>
                  <a:pt x="57" y="200"/>
                  <a:pt x="57" y="198"/>
                </a:cubicBezTo>
                <a:cubicBezTo>
                  <a:pt x="57" y="197"/>
                  <a:pt x="57" y="196"/>
                  <a:pt x="57" y="195"/>
                </a:cubicBezTo>
                <a:cubicBezTo>
                  <a:pt x="57" y="195"/>
                  <a:pt x="57" y="194"/>
                  <a:pt x="57" y="194"/>
                </a:cubicBezTo>
                <a:cubicBezTo>
                  <a:pt x="58" y="188"/>
                  <a:pt x="62" y="179"/>
                  <a:pt x="65" y="173"/>
                </a:cubicBezTo>
                <a:cubicBezTo>
                  <a:pt x="65" y="173"/>
                  <a:pt x="65" y="173"/>
                  <a:pt x="65" y="173"/>
                </a:cubicBezTo>
                <a:cubicBezTo>
                  <a:pt x="66" y="173"/>
                  <a:pt x="67" y="172"/>
                  <a:pt x="67" y="172"/>
                </a:cubicBezTo>
                <a:cubicBezTo>
                  <a:pt x="67" y="171"/>
                  <a:pt x="68" y="170"/>
                  <a:pt x="68" y="169"/>
                </a:cubicBezTo>
                <a:cubicBezTo>
                  <a:pt x="68" y="169"/>
                  <a:pt x="68" y="169"/>
                  <a:pt x="68" y="169"/>
                </a:cubicBezTo>
                <a:cubicBezTo>
                  <a:pt x="70" y="166"/>
                  <a:pt x="71" y="165"/>
                  <a:pt x="72" y="164"/>
                </a:cubicBezTo>
                <a:cubicBezTo>
                  <a:pt x="76" y="163"/>
                  <a:pt x="84" y="169"/>
                  <a:pt x="85" y="171"/>
                </a:cubicBezTo>
                <a:cubicBezTo>
                  <a:pt x="85" y="172"/>
                  <a:pt x="85" y="172"/>
                  <a:pt x="85" y="172"/>
                </a:cubicBezTo>
                <a:cubicBezTo>
                  <a:pt x="86" y="172"/>
                  <a:pt x="86" y="173"/>
                  <a:pt x="85" y="175"/>
                </a:cubicBezTo>
                <a:cubicBezTo>
                  <a:pt x="85" y="175"/>
                  <a:pt x="85" y="175"/>
                  <a:pt x="85" y="175"/>
                </a:cubicBezTo>
                <a:lnTo>
                  <a:pt x="73" y="206"/>
                </a:lnTo>
                <a:close/>
                <a:moveTo>
                  <a:pt x="110" y="197"/>
                </a:moveTo>
                <a:cubicBezTo>
                  <a:pt x="110" y="197"/>
                  <a:pt x="110" y="197"/>
                  <a:pt x="110" y="197"/>
                </a:cubicBezTo>
                <a:cubicBezTo>
                  <a:pt x="102" y="221"/>
                  <a:pt x="102" y="221"/>
                  <a:pt x="102" y="221"/>
                </a:cubicBezTo>
                <a:cubicBezTo>
                  <a:pt x="102" y="221"/>
                  <a:pt x="102" y="221"/>
                  <a:pt x="102" y="221"/>
                </a:cubicBezTo>
                <a:cubicBezTo>
                  <a:pt x="99" y="221"/>
                  <a:pt x="94" y="220"/>
                  <a:pt x="90" y="217"/>
                </a:cubicBezTo>
                <a:cubicBezTo>
                  <a:pt x="87" y="215"/>
                  <a:pt x="86" y="214"/>
                  <a:pt x="85" y="212"/>
                </a:cubicBezTo>
                <a:cubicBezTo>
                  <a:pt x="85" y="212"/>
                  <a:pt x="85" y="212"/>
                  <a:pt x="85" y="212"/>
                </a:cubicBezTo>
                <a:cubicBezTo>
                  <a:pt x="97" y="181"/>
                  <a:pt x="97" y="181"/>
                  <a:pt x="97" y="181"/>
                </a:cubicBezTo>
                <a:cubicBezTo>
                  <a:pt x="97" y="181"/>
                  <a:pt x="97" y="181"/>
                  <a:pt x="97" y="181"/>
                </a:cubicBezTo>
                <a:cubicBezTo>
                  <a:pt x="103" y="182"/>
                  <a:pt x="109" y="185"/>
                  <a:pt x="110" y="187"/>
                </a:cubicBezTo>
                <a:cubicBezTo>
                  <a:pt x="110" y="187"/>
                  <a:pt x="110" y="187"/>
                  <a:pt x="110" y="187"/>
                </a:cubicBezTo>
                <a:cubicBezTo>
                  <a:pt x="110" y="188"/>
                  <a:pt x="111" y="191"/>
                  <a:pt x="110" y="197"/>
                </a:cubicBezTo>
                <a:close/>
                <a:moveTo>
                  <a:pt x="138" y="218"/>
                </a:moveTo>
                <a:cubicBezTo>
                  <a:pt x="138" y="218"/>
                  <a:pt x="138" y="218"/>
                  <a:pt x="138" y="218"/>
                </a:cubicBezTo>
                <a:cubicBezTo>
                  <a:pt x="138" y="218"/>
                  <a:pt x="138" y="218"/>
                  <a:pt x="138" y="218"/>
                </a:cubicBezTo>
                <a:cubicBezTo>
                  <a:pt x="138" y="219"/>
                  <a:pt x="137" y="219"/>
                  <a:pt x="137" y="219"/>
                </a:cubicBezTo>
                <a:cubicBezTo>
                  <a:pt x="136" y="221"/>
                  <a:pt x="136" y="223"/>
                  <a:pt x="136" y="225"/>
                </a:cubicBezTo>
                <a:cubicBezTo>
                  <a:pt x="136" y="225"/>
                  <a:pt x="136" y="225"/>
                  <a:pt x="136" y="225"/>
                </a:cubicBezTo>
                <a:cubicBezTo>
                  <a:pt x="136" y="225"/>
                  <a:pt x="136" y="225"/>
                  <a:pt x="136" y="225"/>
                </a:cubicBezTo>
                <a:cubicBezTo>
                  <a:pt x="135" y="227"/>
                  <a:pt x="134" y="229"/>
                  <a:pt x="132" y="230"/>
                </a:cubicBezTo>
                <a:cubicBezTo>
                  <a:pt x="131" y="231"/>
                  <a:pt x="130" y="231"/>
                  <a:pt x="128" y="231"/>
                </a:cubicBezTo>
                <a:cubicBezTo>
                  <a:pt x="124" y="231"/>
                  <a:pt x="118" y="228"/>
                  <a:pt x="115" y="225"/>
                </a:cubicBezTo>
                <a:cubicBezTo>
                  <a:pt x="115" y="225"/>
                  <a:pt x="115" y="225"/>
                  <a:pt x="115" y="225"/>
                </a:cubicBezTo>
                <a:cubicBezTo>
                  <a:pt x="115" y="225"/>
                  <a:pt x="115" y="225"/>
                  <a:pt x="115" y="225"/>
                </a:cubicBezTo>
                <a:cubicBezTo>
                  <a:pt x="122" y="201"/>
                  <a:pt x="122" y="201"/>
                  <a:pt x="122" y="201"/>
                </a:cubicBezTo>
                <a:cubicBezTo>
                  <a:pt x="122" y="201"/>
                  <a:pt x="122" y="201"/>
                  <a:pt x="122" y="201"/>
                </a:cubicBezTo>
                <a:cubicBezTo>
                  <a:pt x="124" y="200"/>
                  <a:pt x="127" y="199"/>
                  <a:pt x="129" y="200"/>
                </a:cubicBezTo>
                <a:cubicBezTo>
                  <a:pt x="132" y="200"/>
                  <a:pt x="137" y="201"/>
                  <a:pt x="138" y="205"/>
                </a:cubicBezTo>
                <a:cubicBezTo>
                  <a:pt x="139" y="208"/>
                  <a:pt x="139" y="213"/>
                  <a:pt x="138" y="218"/>
                </a:cubicBezTo>
                <a:close/>
                <a:moveTo>
                  <a:pt x="131" y="187"/>
                </a:moveTo>
                <a:cubicBezTo>
                  <a:pt x="129" y="187"/>
                  <a:pt x="126" y="187"/>
                  <a:pt x="124" y="187"/>
                </a:cubicBezTo>
                <a:cubicBezTo>
                  <a:pt x="123" y="187"/>
                  <a:pt x="123" y="187"/>
                  <a:pt x="123" y="187"/>
                </a:cubicBezTo>
                <a:cubicBezTo>
                  <a:pt x="123" y="187"/>
                  <a:pt x="123" y="187"/>
                  <a:pt x="123" y="187"/>
                </a:cubicBezTo>
                <a:cubicBezTo>
                  <a:pt x="123" y="185"/>
                  <a:pt x="123" y="184"/>
                  <a:pt x="123" y="184"/>
                </a:cubicBezTo>
                <a:cubicBezTo>
                  <a:pt x="121" y="175"/>
                  <a:pt x="109" y="169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7"/>
                </a:cubicBezTo>
                <a:cubicBezTo>
                  <a:pt x="96" y="162"/>
                  <a:pt x="90" y="156"/>
                  <a:pt x="84" y="154"/>
                </a:cubicBezTo>
                <a:cubicBezTo>
                  <a:pt x="78" y="151"/>
                  <a:pt x="73" y="150"/>
                  <a:pt x="68" y="152"/>
                </a:cubicBezTo>
                <a:cubicBezTo>
                  <a:pt x="65" y="153"/>
                  <a:pt x="63" y="155"/>
                  <a:pt x="60" y="158"/>
                </a:cubicBezTo>
                <a:cubicBezTo>
                  <a:pt x="60" y="159"/>
                  <a:pt x="60" y="159"/>
                  <a:pt x="60" y="159"/>
                </a:cubicBezTo>
                <a:cubicBezTo>
                  <a:pt x="59" y="158"/>
                  <a:pt x="59" y="158"/>
                  <a:pt x="59" y="158"/>
                </a:cubicBezTo>
                <a:cubicBezTo>
                  <a:pt x="15" y="128"/>
                  <a:pt x="15" y="128"/>
                  <a:pt x="15" y="128"/>
                </a:cubicBezTo>
                <a:cubicBezTo>
                  <a:pt x="15" y="128"/>
                  <a:pt x="15" y="128"/>
                  <a:pt x="15" y="128"/>
                </a:cubicBezTo>
                <a:cubicBezTo>
                  <a:pt x="50" y="32"/>
                  <a:pt x="50" y="32"/>
                  <a:pt x="50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82" y="90"/>
                  <a:pt x="82" y="90"/>
                  <a:pt x="82" y="90"/>
                </a:cubicBezTo>
                <a:cubicBezTo>
                  <a:pt x="82" y="90"/>
                  <a:pt x="82" y="91"/>
                  <a:pt x="82" y="91"/>
                </a:cubicBezTo>
                <a:cubicBezTo>
                  <a:pt x="82" y="92"/>
                  <a:pt x="79" y="101"/>
                  <a:pt x="86" y="108"/>
                </a:cubicBezTo>
                <a:cubicBezTo>
                  <a:pt x="91" y="115"/>
                  <a:pt x="100" y="117"/>
                  <a:pt x="113" y="116"/>
                </a:cubicBezTo>
                <a:cubicBezTo>
                  <a:pt x="135" y="114"/>
                  <a:pt x="142" y="101"/>
                  <a:pt x="148" y="91"/>
                </a:cubicBezTo>
                <a:cubicBezTo>
                  <a:pt x="150" y="86"/>
                  <a:pt x="152" y="82"/>
                  <a:pt x="155" y="79"/>
                </a:cubicBezTo>
                <a:cubicBezTo>
                  <a:pt x="164" y="72"/>
                  <a:pt x="174" y="70"/>
                  <a:pt x="187" y="74"/>
                </a:cubicBezTo>
                <a:cubicBezTo>
                  <a:pt x="193" y="75"/>
                  <a:pt x="214" y="96"/>
                  <a:pt x="231" y="115"/>
                </a:cubicBezTo>
                <a:cubicBezTo>
                  <a:pt x="231" y="115"/>
                  <a:pt x="231" y="115"/>
                  <a:pt x="231" y="115"/>
                </a:cubicBezTo>
                <a:cubicBezTo>
                  <a:pt x="272" y="155"/>
                  <a:pt x="272" y="155"/>
                  <a:pt x="272" y="155"/>
                </a:cubicBezTo>
                <a:cubicBezTo>
                  <a:pt x="272" y="155"/>
                  <a:pt x="272" y="155"/>
                  <a:pt x="272" y="155"/>
                </a:cubicBezTo>
                <a:cubicBezTo>
                  <a:pt x="271" y="159"/>
                  <a:pt x="268" y="164"/>
                  <a:pt x="264" y="167"/>
                </a:cubicBezTo>
                <a:cubicBezTo>
                  <a:pt x="261" y="170"/>
                  <a:pt x="257" y="172"/>
                  <a:pt x="254" y="172"/>
                </a:cubicBezTo>
                <a:cubicBezTo>
                  <a:pt x="254" y="172"/>
                  <a:pt x="254" y="172"/>
                  <a:pt x="254" y="172"/>
                </a:cubicBezTo>
                <a:cubicBezTo>
                  <a:pt x="253" y="172"/>
                  <a:pt x="253" y="172"/>
                  <a:pt x="253" y="172"/>
                </a:cubicBezTo>
                <a:cubicBezTo>
                  <a:pt x="220" y="145"/>
                  <a:pt x="220" y="145"/>
                  <a:pt x="220" y="145"/>
                </a:cubicBezTo>
                <a:cubicBezTo>
                  <a:pt x="217" y="142"/>
                  <a:pt x="212" y="135"/>
                  <a:pt x="212" y="132"/>
                </a:cubicBezTo>
                <a:cubicBezTo>
                  <a:pt x="212" y="128"/>
                  <a:pt x="209" y="126"/>
                  <a:pt x="205" y="126"/>
                </a:cubicBezTo>
                <a:cubicBezTo>
                  <a:pt x="205" y="126"/>
                  <a:pt x="205" y="126"/>
                  <a:pt x="205" y="126"/>
                </a:cubicBezTo>
                <a:cubicBezTo>
                  <a:pt x="201" y="126"/>
                  <a:pt x="199" y="129"/>
                  <a:pt x="199" y="133"/>
                </a:cubicBezTo>
                <a:cubicBezTo>
                  <a:pt x="200" y="142"/>
                  <a:pt x="209" y="152"/>
                  <a:pt x="211" y="154"/>
                </a:cubicBezTo>
                <a:cubicBezTo>
                  <a:pt x="211" y="155"/>
                  <a:pt x="211" y="155"/>
                  <a:pt x="212" y="155"/>
                </a:cubicBezTo>
                <a:cubicBezTo>
                  <a:pt x="245" y="182"/>
                  <a:pt x="245" y="182"/>
                  <a:pt x="245" y="182"/>
                </a:cubicBezTo>
                <a:cubicBezTo>
                  <a:pt x="245" y="182"/>
                  <a:pt x="245" y="183"/>
                  <a:pt x="246" y="183"/>
                </a:cubicBezTo>
                <a:cubicBezTo>
                  <a:pt x="246" y="183"/>
                  <a:pt x="246" y="183"/>
                  <a:pt x="246" y="183"/>
                </a:cubicBezTo>
                <a:cubicBezTo>
                  <a:pt x="246" y="183"/>
                  <a:pt x="246" y="183"/>
                  <a:pt x="246" y="183"/>
                </a:cubicBezTo>
                <a:cubicBezTo>
                  <a:pt x="245" y="186"/>
                  <a:pt x="243" y="189"/>
                  <a:pt x="240" y="192"/>
                </a:cubicBezTo>
                <a:cubicBezTo>
                  <a:pt x="236" y="195"/>
                  <a:pt x="232" y="197"/>
                  <a:pt x="228" y="197"/>
                </a:cubicBezTo>
                <a:cubicBezTo>
                  <a:pt x="228" y="197"/>
                  <a:pt x="228" y="197"/>
                  <a:pt x="228" y="197"/>
                </a:cubicBezTo>
                <a:cubicBezTo>
                  <a:pt x="228" y="197"/>
                  <a:pt x="228" y="197"/>
                  <a:pt x="228" y="197"/>
                </a:cubicBezTo>
                <a:cubicBezTo>
                  <a:pt x="193" y="168"/>
                  <a:pt x="193" y="168"/>
                  <a:pt x="193" y="168"/>
                </a:cubicBezTo>
                <a:cubicBezTo>
                  <a:pt x="192" y="167"/>
                  <a:pt x="190" y="167"/>
                  <a:pt x="188" y="167"/>
                </a:cubicBezTo>
                <a:cubicBezTo>
                  <a:pt x="186" y="167"/>
                  <a:pt x="185" y="168"/>
                  <a:pt x="184" y="169"/>
                </a:cubicBezTo>
                <a:cubicBezTo>
                  <a:pt x="183" y="171"/>
                  <a:pt x="182" y="172"/>
                  <a:pt x="182" y="174"/>
                </a:cubicBezTo>
                <a:cubicBezTo>
                  <a:pt x="182" y="176"/>
                  <a:pt x="183" y="177"/>
                  <a:pt x="185" y="178"/>
                </a:cubicBezTo>
                <a:cubicBezTo>
                  <a:pt x="219" y="206"/>
                  <a:pt x="219" y="206"/>
                  <a:pt x="219" y="206"/>
                </a:cubicBezTo>
                <a:cubicBezTo>
                  <a:pt x="219" y="206"/>
                  <a:pt x="219" y="206"/>
                  <a:pt x="219" y="206"/>
                </a:cubicBezTo>
                <a:cubicBezTo>
                  <a:pt x="218" y="210"/>
                  <a:pt x="216" y="213"/>
                  <a:pt x="213" y="215"/>
                </a:cubicBezTo>
                <a:cubicBezTo>
                  <a:pt x="211" y="218"/>
                  <a:pt x="207" y="219"/>
                  <a:pt x="204" y="219"/>
                </a:cubicBezTo>
                <a:cubicBezTo>
                  <a:pt x="204" y="219"/>
                  <a:pt x="204" y="219"/>
                  <a:pt x="204" y="219"/>
                </a:cubicBezTo>
                <a:cubicBezTo>
                  <a:pt x="204" y="219"/>
                  <a:pt x="204" y="219"/>
                  <a:pt x="204" y="219"/>
                </a:cubicBezTo>
                <a:cubicBezTo>
                  <a:pt x="171" y="194"/>
                  <a:pt x="171" y="194"/>
                  <a:pt x="171" y="194"/>
                </a:cubicBezTo>
                <a:cubicBezTo>
                  <a:pt x="170" y="193"/>
                  <a:pt x="168" y="193"/>
                  <a:pt x="166" y="193"/>
                </a:cubicBezTo>
                <a:cubicBezTo>
                  <a:pt x="165" y="193"/>
                  <a:pt x="163" y="194"/>
                  <a:pt x="162" y="196"/>
                </a:cubicBezTo>
                <a:cubicBezTo>
                  <a:pt x="161" y="197"/>
                  <a:pt x="161" y="199"/>
                  <a:pt x="161" y="201"/>
                </a:cubicBezTo>
                <a:cubicBezTo>
                  <a:pt x="161" y="202"/>
                  <a:pt x="162" y="204"/>
                  <a:pt x="163" y="205"/>
                </a:cubicBezTo>
                <a:cubicBezTo>
                  <a:pt x="188" y="224"/>
                  <a:pt x="188" y="224"/>
                  <a:pt x="188" y="224"/>
                </a:cubicBezTo>
                <a:cubicBezTo>
                  <a:pt x="188" y="224"/>
                  <a:pt x="188" y="224"/>
                  <a:pt x="188" y="224"/>
                </a:cubicBezTo>
                <a:cubicBezTo>
                  <a:pt x="187" y="224"/>
                  <a:pt x="186" y="225"/>
                  <a:pt x="185" y="225"/>
                </a:cubicBezTo>
                <a:cubicBezTo>
                  <a:pt x="182" y="225"/>
                  <a:pt x="179" y="226"/>
                  <a:pt x="176" y="226"/>
                </a:cubicBezTo>
                <a:cubicBezTo>
                  <a:pt x="168" y="226"/>
                  <a:pt x="158" y="223"/>
                  <a:pt x="151" y="220"/>
                </a:cubicBezTo>
                <a:cubicBezTo>
                  <a:pt x="151" y="220"/>
                  <a:pt x="151" y="220"/>
                  <a:pt x="151" y="220"/>
                </a:cubicBezTo>
                <a:cubicBezTo>
                  <a:pt x="151" y="220"/>
                  <a:pt x="151" y="220"/>
                  <a:pt x="151" y="220"/>
                </a:cubicBezTo>
                <a:cubicBezTo>
                  <a:pt x="153" y="212"/>
                  <a:pt x="152" y="205"/>
                  <a:pt x="151" y="201"/>
                </a:cubicBezTo>
                <a:cubicBezTo>
                  <a:pt x="149" y="193"/>
                  <a:pt x="141" y="188"/>
                  <a:pt x="131" y="18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n-lt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DE8D8CA6-2132-3B4A-BC60-9F91E4B1458B}"/>
              </a:ext>
            </a:extLst>
          </p:cNvPr>
          <p:cNvGrpSpPr/>
          <p:nvPr userDrawn="1"/>
        </p:nvGrpSpPr>
        <p:grpSpPr>
          <a:xfrm>
            <a:off x="380999" y="1577830"/>
            <a:ext cx="11429980" cy="4734070"/>
            <a:chOff x="380999" y="1577845"/>
            <a:chExt cx="11520823" cy="5122866"/>
          </a:xfrm>
          <a:noFill/>
        </p:grpSpPr>
        <p:sp>
          <p:nvSpPr>
            <p:cNvPr id="3" name="Rectangle 2">
              <a:extLst>
                <a:ext uri="{FF2B5EF4-FFF2-40B4-BE49-F238E27FC236}">
                  <a16:creationId xmlns="" xmlns:a16="http://schemas.microsoft.com/office/drawing/2014/main" id="{6AE293C8-14C3-874B-8890-DD874D9F5187}"/>
                </a:ext>
              </a:extLst>
            </p:cNvPr>
            <p:cNvSpPr/>
            <p:nvPr userDrawn="1"/>
          </p:nvSpPr>
          <p:spPr>
            <a:xfrm>
              <a:off x="380999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5956D8B7-72A3-4147-AD60-AFE0126E0C59}"/>
                </a:ext>
              </a:extLst>
            </p:cNvPr>
            <p:cNvSpPr/>
            <p:nvPr userDrawn="1"/>
          </p:nvSpPr>
          <p:spPr>
            <a:xfrm>
              <a:off x="1661715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088FFDCF-08AC-A745-A14B-1FB83D20EF87}"/>
                </a:ext>
              </a:extLst>
            </p:cNvPr>
            <p:cNvSpPr/>
            <p:nvPr userDrawn="1"/>
          </p:nvSpPr>
          <p:spPr>
            <a:xfrm>
              <a:off x="2942432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02B6DE6F-DAF8-E246-AB81-6B639342348F}"/>
                </a:ext>
              </a:extLst>
            </p:cNvPr>
            <p:cNvSpPr/>
            <p:nvPr userDrawn="1"/>
          </p:nvSpPr>
          <p:spPr>
            <a:xfrm>
              <a:off x="4223148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23841CF2-263C-B04E-9960-36397C49999B}"/>
                </a:ext>
              </a:extLst>
            </p:cNvPr>
            <p:cNvSpPr/>
            <p:nvPr userDrawn="1"/>
          </p:nvSpPr>
          <p:spPr>
            <a:xfrm>
              <a:off x="5503865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="" xmlns:a16="http://schemas.microsoft.com/office/drawing/2014/main" id="{82987178-6410-AF4D-A95C-0F3F1BDEE23D}"/>
                </a:ext>
              </a:extLst>
            </p:cNvPr>
            <p:cNvSpPr/>
            <p:nvPr userDrawn="1"/>
          </p:nvSpPr>
          <p:spPr>
            <a:xfrm>
              <a:off x="380999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="" xmlns:a16="http://schemas.microsoft.com/office/drawing/2014/main" id="{2970435B-0CE9-444F-B4A6-D7E0FE1E8098}"/>
                </a:ext>
              </a:extLst>
            </p:cNvPr>
            <p:cNvSpPr/>
            <p:nvPr userDrawn="1"/>
          </p:nvSpPr>
          <p:spPr>
            <a:xfrm>
              <a:off x="1661715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="" xmlns:a16="http://schemas.microsoft.com/office/drawing/2014/main" id="{D637EA29-2A06-9242-B2F2-EA7F43329956}"/>
                </a:ext>
              </a:extLst>
            </p:cNvPr>
            <p:cNvSpPr/>
            <p:nvPr userDrawn="1"/>
          </p:nvSpPr>
          <p:spPr>
            <a:xfrm>
              <a:off x="2942432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="" xmlns:a16="http://schemas.microsoft.com/office/drawing/2014/main" id="{EA48AEFC-712D-D044-81E5-6C1E41110759}"/>
                </a:ext>
              </a:extLst>
            </p:cNvPr>
            <p:cNvSpPr/>
            <p:nvPr userDrawn="1"/>
          </p:nvSpPr>
          <p:spPr>
            <a:xfrm>
              <a:off x="4223148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="" xmlns:a16="http://schemas.microsoft.com/office/drawing/2014/main" id="{A7CBE003-D5E8-864C-98FA-9796248CE2AC}"/>
                </a:ext>
              </a:extLst>
            </p:cNvPr>
            <p:cNvSpPr/>
            <p:nvPr userDrawn="1"/>
          </p:nvSpPr>
          <p:spPr>
            <a:xfrm>
              <a:off x="5503865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="" xmlns:a16="http://schemas.microsoft.com/office/drawing/2014/main" id="{BADE82A5-95E4-6C4B-B11D-D53B6705F30D}"/>
                </a:ext>
              </a:extLst>
            </p:cNvPr>
            <p:cNvSpPr/>
            <p:nvPr userDrawn="1"/>
          </p:nvSpPr>
          <p:spPr>
            <a:xfrm>
              <a:off x="380999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="" xmlns:a16="http://schemas.microsoft.com/office/drawing/2014/main" id="{6D3153DA-7E96-5A48-85FB-7AA1D84749D2}"/>
                </a:ext>
              </a:extLst>
            </p:cNvPr>
            <p:cNvSpPr/>
            <p:nvPr userDrawn="1"/>
          </p:nvSpPr>
          <p:spPr>
            <a:xfrm>
              <a:off x="1661715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="" xmlns:a16="http://schemas.microsoft.com/office/drawing/2014/main" id="{784E1B72-B1CA-DE40-964D-0211741FA050}"/>
                </a:ext>
              </a:extLst>
            </p:cNvPr>
            <p:cNvSpPr/>
            <p:nvPr userDrawn="1"/>
          </p:nvSpPr>
          <p:spPr>
            <a:xfrm>
              <a:off x="2942432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="" xmlns:a16="http://schemas.microsoft.com/office/drawing/2014/main" id="{0EDEA1F2-0336-5941-9F8D-A8F560A28115}"/>
                </a:ext>
              </a:extLst>
            </p:cNvPr>
            <p:cNvSpPr/>
            <p:nvPr userDrawn="1"/>
          </p:nvSpPr>
          <p:spPr>
            <a:xfrm>
              <a:off x="4223148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="" xmlns:a16="http://schemas.microsoft.com/office/drawing/2014/main" id="{C57AB087-9AA7-2D4E-A82A-605B50372D51}"/>
                </a:ext>
              </a:extLst>
            </p:cNvPr>
            <p:cNvSpPr/>
            <p:nvPr userDrawn="1"/>
          </p:nvSpPr>
          <p:spPr>
            <a:xfrm>
              <a:off x="5503865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="" xmlns:a16="http://schemas.microsoft.com/office/drawing/2014/main" id="{0F447629-D1B9-0546-851F-E0D5ED605B7A}"/>
                </a:ext>
              </a:extLst>
            </p:cNvPr>
            <p:cNvSpPr/>
            <p:nvPr userDrawn="1"/>
          </p:nvSpPr>
          <p:spPr>
            <a:xfrm>
              <a:off x="6784581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="" xmlns:a16="http://schemas.microsoft.com/office/drawing/2014/main" id="{FE9B1291-33A4-EE48-806C-B5D7A1613345}"/>
                </a:ext>
              </a:extLst>
            </p:cNvPr>
            <p:cNvSpPr/>
            <p:nvPr userDrawn="1"/>
          </p:nvSpPr>
          <p:spPr>
            <a:xfrm>
              <a:off x="6784581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="" xmlns:a16="http://schemas.microsoft.com/office/drawing/2014/main" id="{69CEBC75-F9B2-DF40-8FAB-B56A760AED4B}"/>
                </a:ext>
              </a:extLst>
            </p:cNvPr>
            <p:cNvSpPr/>
            <p:nvPr userDrawn="1"/>
          </p:nvSpPr>
          <p:spPr>
            <a:xfrm>
              <a:off x="6784581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="" xmlns:a16="http://schemas.microsoft.com/office/drawing/2014/main" id="{EE5FF759-951A-054F-9F4A-482FE7225052}"/>
                </a:ext>
              </a:extLst>
            </p:cNvPr>
            <p:cNvSpPr/>
            <p:nvPr userDrawn="1"/>
          </p:nvSpPr>
          <p:spPr>
            <a:xfrm>
              <a:off x="8065298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="" xmlns:a16="http://schemas.microsoft.com/office/drawing/2014/main" id="{90EB0590-F226-6748-B645-71C913F9B674}"/>
                </a:ext>
              </a:extLst>
            </p:cNvPr>
            <p:cNvSpPr/>
            <p:nvPr userDrawn="1"/>
          </p:nvSpPr>
          <p:spPr>
            <a:xfrm>
              <a:off x="8065298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="" xmlns:a16="http://schemas.microsoft.com/office/drawing/2014/main" id="{5D31B860-B762-A94B-B4E7-355AC4826289}"/>
                </a:ext>
              </a:extLst>
            </p:cNvPr>
            <p:cNvSpPr/>
            <p:nvPr userDrawn="1"/>
          </p:nvSpPr>
          <p:spPr>
            <a:xfrm>
              <a:off x="8065298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="" xmlns:a16="http://schemas.microsoft.com/office/drawing/2014/main" id="{982F9D60-F80B-2F4A-9903-3996F96A22C1}"/>
                </a:ext>
              </a:extLst>
            </p:cNvPr>
            <p:cNvSpPr/>
            <p:nvPr userDrawn="1"/>
          </p:nvSpPr>
          <p:spPr>
            <a:xfrm>
              <a:off x="380999" y="5419994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="" xmlns:a16="http://schemas.microsoft.com/office/drawing/2014/main" id="{69C6B9A7-FBBB-F541-A935-BD7AF34D2A23}"/>
                </a:ext>
              </a:extLst>
            </p:cNvPr>
            <p:cNvSpPr/>
            <p:nvPr userDrawn="1"/>
          </p:nvSpPr>
          <p:spPr>
            <a:xfrm>
              <a:off x="1661715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="" xmlns:a16="http://schemas.microsoft.com/office/drawing/2014/main" id="{D53EEC05-B7DA-1540-9D32-177152835D78}"/>
                </a:ext>
              </a:extLst>
            </p:cNvPr>
            <p:cNvSpPr/>
            <p:nvPr userDrawn="1"/>
          </p:nvSpPr>
          <p:spPr>
            <a:xfrm>
              <a:off x="2942432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="" xmlns:a16="http://schemas.microsoft.com/office/drawing/2014/main" id="{4FF87792-0038-E245-A756-AFA193BEC33C}"/>
                </a:ext>
              </a:extLst>
            </p:cNvPr>
            <p:cNvSpPr/>
            <p:nvPr userDrawn="1"/>
          </p:nvSpPr>
          <p:spPr>
            <a:xfrm>
              <a:off x="4223148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="" xmlns:a16="http://schemas.microsoft.com/office/drawing/2014/main" id="{563EA47D-7036-6149-BFDD-AE64B4F0440E}"/>
                </a:ext>
              </a:extLst>
            </p:cNvPr>
            <p:cNvSpPr/>
            <p:nvPr userDrawn="1"/>
          </p:nvSpPr>
          <p:spPr>
            <a:xfrm>
              <a:off x="5503865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="" xmlns:a16="http://schemas.microsoft.com/office/drawing/2014/main" id="{04CBC1BB-E618-4143-8102-0EE9DB6F72F6}"/>
                </a:ext>
              </a:extLst>
            </p:cNvPr>
            <p:cNvSpPr/>
            <p:nvPr userDrawn="1"/>
          </p:nvSpPr>
          <p:spPr>
            <a:xfrm>
              <a:off x="6784581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="" xmlns:a16="http://schemas.microsoft.com/office/drawing/2014/main" id="{16302F22-33DC-404D-B9F7-4999125BE1C0}"/>
                </a:ext>
              </a:extLst>
            </p:cNvPr>
            <p:cNvSpPr/>
            <p:nvPr userDrawn="1"/>
          </p:nvSpPr>
          <p:spPr>
            <a:xfrm>
              <a:off x="8065298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="" xmlns:a16="http://schemas.microsoft.com/office/drawing/2014/main" id="{63913E2F-D6C7-6E4C-AF84-F30990D1C5F1}"/>
                </a:ext>
              </a:extLst>
            </p:cNvPr>
            <p:cNvSpPr/>
            <p:nvPr userDrawn="1"/>
          </p:nvSpPr>
          <p:spPr>
            <a:xfrm>
              <a:off x="9343202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="" xmlns:a16="http://schemas.microsoft.com/office/drawing/2014/main" id="{98F6AD2D-9784-F642-A106-04B3A189A305}"/>
                </a:ext>
              </a:extLst>
            </p:cNvPr>
            <p:cNvSpPr/>
            <p:nvPr userDrawn="1"/>
          </p:nvSpPr>
          <p:spPr>
            <a:xfrm>
              <a:off x="9343202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="" xmlns:a16="http://schemas.microsoft.com/office/drawing/2014/main" id="{15BAA71B-3977-2C45-BFCD-DD42EE282F3A}"/>
                </a:ext>
              </a:extLst>
            </p:cNvPr>
            <p:cNvSpPr/>
            <p:nvPr userDrawn="1"/>
          </p:nvSpPr>
          <p:spPr>
            <a:xfrm>
              <a:off x="9343202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="" xmlns:a16="http://schemas.microsoft.com/office/drawing/2014/main" id="{009A6B8D-0BC6-844C-98BC-26714B74B89C}"/>
                </a:ext>
              </a:extLst>
            </p:cNvPr>
            <p:cNvSpPr/>
            <p:nvPr userDrawn="1"/>
          </p:nvSpPr>
          <p:spPr>
            <a:xfrm>
              <a:off x="9343202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="" xmlns:a16="http://schemas.microsoft.com/office/drawing/2014/main" id="{D8F3FD9C-200A-6341-94B3-0C1EB6DACAB0}"/>
                </a:ext>
              </a:extLst>
            </p:cNvPr>
            <p:cNvSpPr/>
            <p:nvPr userDrawn="1"/>
          </p:nvSpPr>
          <p:spPr>
            <a:xfrm>
              <a:off x="10621105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="" xmlns:a16="http://schemas.microsoft.com/office/drawing/2014/main" id="{138373EE-C7AD-A948-BF2D-EFDCBD86A63D}"/>
                </a:ext>
              </a:extLst>
            </p:cNvPr>
            <p:cNvSpPr/>
            <p:nvPr userDrawn="1"/>
          </p:nvSpPr>
          <p:spPr>
            <a:xfrm>
              <a:off x="10621105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="" xmlns:a16="http://schemas.microsoft.com/office/drawing/2014/main" id="{1D9BF3B8-1553-CB43-861A-0C55AC833BFD}"/>
                </a:ext>
              </a:extLst>
            </p:cNvPr>
            <p:cNvSpPr/>
            <p:nvPr userDrawn="1"/>
          </p:nvSpPr>
          <p:spPr>
            <a:xfrm>
              <a:off x="10621105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="" xmlns:a16="http://schemas.microsoft.com/office/drawing/2014/main" id="{A6D0F4D3-BA10-E141-99A5-7B49C20DF11A}"/>
                </a:ext>
              </a:extLst>
            </p:cNvPr>
            <p:cNvSpPr/>
            <p:nvPr userDrawn="1"/>
          </p:nvSpPr>
          <p:spPr>
            <a:xfrm>
              <a:off x="10621105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</p:grpSp>
      <p:sp>
        <p:nvSpPr>
          <p:cNvPr id="37" name="Freeform 69">
            <a:extLst>
              <a:ext uri="{FF2B5EF4-FFF2-40B4-BE49-F238E27FC236}">
                <a16:creationId xmlns="" xmlns:a16="http://schemas.microsoft.com/office/drawing/2014/main" id="{3634B592-2BB6-5C4B-A72F-5EE93BA6F81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25653" y="1967482"/>
            <a:ext cx="499664" cy="424950"/>
          </a:xfrm>
          <a:custGeom>
            <a:avLst/>
            <a:gdLst>
              <a:gd name="T0" fmla="*/ 90 w 289"/>
              <a:gd name="T1" fmla="*/ 246 h 246"/>
              <a:gd name="T2" fmla="*/ 86 w 289"/>
              <a:gd name="T3" fmla="*/ 244 h 246"/>
              <a:gd name="T4" fmla="*/ 2 w 289"/>
              <a:gd name="T5" fmla="*/ 160 h 246"/>
              <a:gd name="T6" fmla="*/ 2 w 289"/>
              <a:gd name="T7" fmla="*/ 152 h 246"/>
              <a:gd name="T8" fmla="*/ 44 w 289"/>
              <a:gd name="T9" fmla="*/ 110 h 246"/>
              <a:gd name="T10" fmla="*/ 53 w 289"/>
              <a:gd name="T11" fmla="*/ 110 h 246"/>
              <a:gd name="T12" fmla="*/ 90 w 289"/>
              <a:gd name="T13" fmla="*/ 148 h 246"/>
              <a:gd name="T14" fmla="*/ 236 w 289"/>
              <a:gd name="T15" fmla="*/ 2 h 246"/>
              <a:gd name="T16" fmla="*/ 245 w 289"/>
              <a:gd name="T17" fmla="*/ 2 h 246"/>
              <a:gd name="T18" fmla="*/ 287 w 289"/>
              <a:gd name="T19" fmla="*/ 44 h 246"/>
              <a:gd name="T20" fmla="*/ 287 w 289"/>
              <a:gd name="T21" fmla="*/ 52 h 246"/>
              <a:gd name="T22" fmla="*/ 95 w 289"/>
              <a:gd name="T23" fmla="*/ 244 h 246"/>
              <a:gd name="T24" fmla="*/ 90 w 289"/>
              <a:gd name="T25" fmla="*/ 246 h 246"/>
              <a:gd name="T26" fmla="*/ 15 w 289"/>
              <a:gd name="T27" fmla="*/ 156 h 246"/>
              <a:gd name="T28" fmla="*/ 90 w 289"/>
              <a:gd name="T29" fmla="*/ 232 h 246"/>
              <a:gd name="T30" fmla="*/ 274 w 289"/>
              <a:gd name="T31" fmla="*/ 48 h 246"/>
              <a:gd name="T32" fmla="*/ 240 w 289"/>
              <a:gd name="T33" fmla="*/ 15 h 246"/>
              <a:gd name="T34" fmla="*/ 95 w 289"/>
              <a:gd name="T35" fmla="*/ 160 h 246"/>
              <a:gd name="T36" fmla="*/ 86 w 289"/>
              <a:gd name="T37" fmla="*/ 160 h 246"/>
              <a:gd name="T38" fmla="*/ 48 w 289"/>
              <a:gd name="T39" fmla="*/ 123 h 246"/>
              <a:gd name="T40" fmla="*/ 15 w 289"/>
              <a:gd name="T41" fmla="*/ 15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89" h="246">
                <a:moveTo>
                  <a:pt x="90" y="246"/>
                </a:moveTo>
                <a:cubicBezTo>
                  <a:pt x="89" y="246"/>
                  <a:pt x="87" y="246"/>
                  <a:pt x="86" y="244"/>
                </a:cubicBezTo>
                <a:cubicBezTo>
                  <a:pt x="2" y="160"/>
                  <a:pt x="2" y="160"/>
                  <a:pt x="2" y="160"/>
                </a:cubicBezTo>
                <a:cubicBezTo>
                  <a:pt x="0" y="158"/>
                  <a:pt x="0" y="154"/>
                  <a:pt x="2" y="152"/>
                </a:cubicBezTo>
                <a:cubicBezTo>
                  <a:pt x="44" y="110"/>
                  <a:pt x="44" y="110"/>
                  <a:pt x="44" y="110"/>
                </a:cubicBezTo>
                <a:cubicBezTo>
                  <a:pt x="47" y="108"/>
                  <a:pt x="50" y="108"/>
                  <a:pt x="53" y="110"/>
                </a:cubicBezTo>
                <a:cubicBezTo>
                  <a:pt x="90" y="148"/>
                  <a:pt x="90" y="148"/>
                  <a:pt x="90" y="148"/>
                </a:cubicBezTo>
                <a:cubicBezTo>
                  <a:pt x="236" y="2"/>
                  <a:pt x="236" y="2"/>
                  <a:pt x="236" y="2"/>
                </a:cubicBezTo>
                <a:cubicBezTo>
                  <a:pt x="239" y="0"/>
                  <a:pt x="242" y="0"/>
                  <a:pt x="245" y="2"/>
                </a:cubicBezTo>
                <a:cubicBezTo>
                  <a:pt x="287" y="44"/>
                  <a:pt x="287" y="44"/>
                  <a:pt x="287" y="44"/>
                </a:cubicBezTo>
                <a:cubicBezTo>
                  <a:pt x="289" y="46"/>
                  <a:pt x="289" y="50"/>
                  <a:pt x="287" y="52"/>
                </a:cubicBezTo>
                <a:cubicBezTo>
                  <a:pt x="95" y="244"/>
                  <a:pt x="95" y="244"/>
                  <a:pt x="95" y="244"/>
                </a:cubicBezTo>
                <a:cubicBezTo>
                  <a:pt x="94" y="246"/>
                  <a:pt x="92" y="246"/>
                  <a:pt x="90" y="246"/>
                </a:cubicBezTo>
                <a:close/>
                <a:moveTo>
                  <a:pt x="15" y="156"/>
                </a:moveTo>
                <a:cubicBezTo>
                  <a:pt x="90" y="232"/>
                  <a:pt x="90" y="232"/>
                  <a:pt x="90" y="232"/>
                </a:cubicBezTo>
                <a:cubicBezTo>
                  <a:pt x="274" y="48"/>
                  <a:pt x="274" y="48"/>
                  <a:pt x="274" y="48"/>
                </a:cubicBezTo>
                <a:cubicBezTo>
                  <a:pt x="240" y="15"/>
                  <a:pt x="240" y="15"/>
                  <a:pt x="240" y="15"/>
                </a:cubicBezTo>
                <a:cubicBezTo>
                  <a:pt x="95" y="160"/>
                  <a:pt x="95" y="160"/>
                  <a:pt x="95" y="160"/>
                </a:cubicBezTo>
                <a:cubicBezTo>
                  <a:pt x="92" y="163"/>
                  <a:pt x="89" y="163"/>
                  <a:pt x="86" y="160"/>
                </a:cubicBezTo>
                <a:cubicBezTo>
                  <a:pt x="48" y="123"/>
                  <a:pt x="48" y="123"/>
                  <a:pt x="48" y="123"/>
                </a:cubicBezTo>
                <a:lnTo>
                  <a:pt x="15" y="1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2"/>
              </a:solidFill>
              <a:latin typeface="+mj-lt"/>
            </a:endParaRPr>
          </a:p>
        </p:txBody>
      </p:sp>
      <p:grpSp>
        <p:nvGrpSpPr>
          <p:cNvPr id="91" name="Group 98">
            <a:extLst>
              <a:ext uri="{FF2B5EF4-FFF2-40B4-BE49-F238E27FC236}">
                <a16:creationId xmlns="" xmlns:a16="http://schemas.microsoft.com/office/drawing/2014/main" id="{9AC922D9-7CEE-B448-86D3-66DA557B7FF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084826" y="5548256"/>
            <a:ext cx="448560" cy="372925"/>
            <a:chOff x="1371" y="1755"/>
            <a:chExt cx="427" cy="355"/>
          </a:xfrm>
          <a:solidFill>
            <a:schemeClr val="accent1"/>
          </a:solidFill>
        </p:grpSpPr>
        <p:sp>
          <p:nvSpPr>
            <p:cNvPr id="92" name="Freeform 99">
              <a:extLst>
                <a:ext uri="{FF2B5EF4-FFF2-40B4-BE49-F238E27FC236}">
                  <a16:creationId xmlns="" xmlns:a16="http://schemas.microsoft.com/office/drawing/2014/main" id="{6DD3FF56-53E8-3945-A690-6D0C81F640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1" y="1755"/>
              <a:ext cx="427" cy="355"/>
            </a:xfrm>
            <a:custGeom>
              <a:avLst/>
              <a:gdLst>
                <a:gd name="T0" fmla="*/ 282 w 288"/>
                <a:gd name="T1" fmla="*/ 240 h 240"/>
                <a:gd name="T2" fmla="*/ 6 w 288"/>
                <a:gd name="T3" fmla="*/ 240 h 240"/>
                <a:gd name="T4" fmla="*/ 0 w 288"/>
                <a:gd name="T5" fmla="*/ 234 h 240"/>
                <a:gd name="T6" fmla="*/ 0 w 288"/>
                <a:gd name="T7" fmla="*/ 6 h 240"/>
                <a:gd name="T8" fmla="*/ 6 w 288"/>
                <a:gd name="T9" fmla="*/ 0 h 240"/>
                <a:gd name="T10" fmla="*/ 282 w 288"/>
                <a:gd name="T11" fmla="*/ 0 h 240"/>
                <a:gd name="T12" fmla="*/ 288 w 288"/>
                <a:gd name="T13" fmla="*/ 6 h 240"/>
                <a:gd name="T14" fmla="*/ 288 w 288"/>
                <a:gd name="T15" fmla="*/ 234 h 240"/>
                <a:gd name="T16" fmla="*/ 282 w 288"/>
                <a:gd name="T17" fmla="*/ 240 h 240"/>
                <a:gd name="T18" fmla="*/ 12 w 288"/>
                <a:gd name="T19" fmla="*/ 228 h 240"/>
                <a:gd name="T20" fmla="*/ 276 w 288"/>
                <a:gd name="T21" fmla="*/ 228 h 240"/>
                <a:gd name="T22" fmla="*/ 276 w 288"/>
                <a:gd name="T23" fmla="*/ 12 h 240"/>
                <a:gd name="T24" fmla="*/ 12 w 288"/>
                <a:gd name="T25" fmla="*/ 12 h 240"/>
                <a:gd name="T26" fmla="*/ 12 w 288"/>
                <a:gd name="T27" fmla="*/ 22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8" h="240">
                  <a:moveTo>
                    <a:pt x="282" y="240"/>
                  </a:moveTo>
                  <a:cubicBezTo>
                    <a:pt x="6" y="240"/>
                    <a:pt x="6" y="240"/>
                    <a:pt x="6" y="240"/>
                  </a:cubicBezTo>
                  <a:cubicBezTo>
                    <a:pt x="3" y="240"/>
                    <a:pt x="0" y="237"/>
                    <a:pt x="0" y="23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234"/>
                    <a:pt x="288" y="234"/>
                    <a:pt x="288" y="234"/>
                  </a:cubicBezTo>
                  <a:cubicBezTo>
                    <a:pt x="288" y="237"/>
                    <a:pt x="285" y="240"/>
                    <a:pt x="282" y="240"/>
                  </a:cubicBezTo>
                  <a:close/>
                  <a:moveTo>
                    <a:pt x="12" y="228"/>
                  </a:moveTo>
                  <a:cubicBezTo>
                    <a:pt x="276" y="228"/>
                    <a:pt x="276" y="228"/>
                    <a:pt x="276" y="228"/>
                  </a:cubicBezTo>
                  <a:cubicBezTo>
                    <a:pt x="276" y="12"/>
                    <a:pt x="276" y="12"/>
                    <a:pt x="27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3" name="Freeform 100">
              <a:extLst>
                <a:ext uri="{FF2B5EF4-FFF2-40B4-BE49-F238E27FC236}">
                  <a16:creationId xmlns="" xmlns:a16="http://schemas.microsoft.com/office/drawing/2014/main" id="{B9DD30D6-7FC5-4E4B-AA29-A488CEB79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7" y="1790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0 w 48"/>
                <a:gd name="T5" fmla="*/ 6 h 48"/>
                <a:gd name="T6" fmla="*/ 6 w 48"/>
                <a:gd name="T7" fmla="*/ 0 h 48"/>
                <a:gd name="T8" fmla="*/ 42 w 48"/>
                <a:gd name="T9" fmla="*/ 0 h 48"/>
                <a:gd name="T10" fmla="*/ 48 w 48"/>
                <a:gd name="T11" fmla="*/ 6 h 48"/>
                <a:gd name="T12" fmla="*/ 42 w 48"/>
                <a:gd name="T13" fmla="*/ 12 h 48"/>
                <a:gd name="T14" fmla="*/ 12 w 48"/>
                <a:gd name="T15" fmla="*/ 12 h 48"/>
                <a:gd name="T16" fmla="*/ 12 w 48"/>
                <a:gd name="T17" fmla="*/ 42 h 48"/>
                <a:gd name="T18" fmla="*/ 6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4" name="Freeform 101">
              <a:extLst>
                <a:ext uri="{FF2B5EF4-FFF2-40B4-BE49-F238E27FC236}">
                  <a16:creationId xmlns="" xmlns:a16="http://schemas.microsoft.com/office/drawing/2014/main" id="{B598F935-A581-034B-89D4-127294ECE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1" y="1790"/>
              <a:ext cx="71" cy="71"/>
            </a:xfrm>
            <a:custGeom>
              <a:avLst/>
              <a:gdLst>
                <a:gd name="T0" fmla="*/ 42 w 48"/>
                <a:gd name="T1" fmla="*/ 48 h 48"/>
                <a:gd name="T2" fmla="*/ 36 w 48"/>
                <a:gd name="T3" fmla="*/ 42 h 48"/>
                <a:gd name="T4" fmla="*/ 36 w 48"/>
                <a:gd name="T5" fmla="*/ 12 h 48"/>
                <a:gd name="T6" fmla="*/ 6 w 48"/>
                <a:gd name="T7" fmla="*/ 12 h 48"/>
                <a:gd name="T8" fmla="*/ 0 w 48"/>
                <a:gd name="T9" fmla="*/ 6 h 48"/>
                <a:gd name="T10" fmla="*/ 6 w 48"/>
                <a:gd name="T11" fmla="*/ 0 h 48"/>
                <a:gd name="T12" fmla="*/ 42 w 48"/>
                <a:gd name="T13" fmla="*/ 0 h 48"/>
                <a:gd name="T14" fmla="*/ 48 w 48"/>
                <a:gd name="T15" fmla="*/ 6 h 48"/>
                <a:gd name="T16" fmla="*/ 48 w 48"/>
                <a:gd name="T17" fmla="*/ 42 h 48"/>
                <a:gd name="T18" fmla="*/ 42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42" y="48"/>
                  </a:moveTo>
                  <a:cubicBezTo>
                    <a:pt x="39" y="48"/>
                    <a:pt x="36" y="45"/>
                    <a:pt x="36" y="4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5"/>
                    <a:pt x="45" y="48"/>
                    <a:pt x="4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5" name="Freeform 102">
              <a:extLst>
                <a:ext uri="{FF2B5EF4-FFF2-40B4-BE49-F238E27FC236}">
                  <a16:creationId xmlns="" xmlns:a16="http://schemas.microsoft.com/office/drawing/2014/main" id="{24EC5BA8-8063-3241-A2BA-5D3F0C810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7" y="2004"/>
              <a:ext cx="71" cy="71"/>
            </a:xfrm>
            <a:custGeom>
              <a:avLst/>
              <a:gdLst>
                <a:gd name="T0" fmla="*/ 42 w 48"/>
                <a:gd name="T1" fmla="*/ 48 h 48"/>
                <a:gd name="T2" fmla="*/ 6 w 48"/>
                <a:gd name="T3" fmla="*/ 48 h 48"/>
                <a:gd name="T4" fmla="*/ 0 w 48"/>
                <a:gd name="T5" fmla="*/ 42 h 48"/>
                <a:gd name="T6" fmla="*/ 0 w 48"/>
                <a:gd name="T7" fmla="*/ 6 h 48"/>
                <a:gd name="T8" fmla="*/ 6 w 48"/>
                <a:gd name="T9" fmla="*/ 0 h 48"/>
                <a:gd name="T10" fmla="*/ 12 w 48"/>
                <a:gd name="T11" fmla="*/ 6 h 48"/>
                <a:gd name="T12" fmla="*/ 12 w 48"/>
                <a:gd name="T13" fmla="*/ 36 h 48"/>
                <a:gd name="T14" fmla="*/ 42 w 48"/>
                <a:gd name="T15" fmla="*/ 36 h 48"/>
                <a:gd name="T16" fmla="*/ 48 w 48"/>
                <a:gd name="T17" fmla="*/ 42 h 48"/>
                <a:gd name="T18" fmla="*/ 42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42" y="48"/>
                  </a:moveTo>
                  <a:cubicBezTo>
                    <a:pt x="6" y="48"/>
                    <a:pt x="6" y="48"/>
                    <a:pt x="6" y="48"/>
                  </a:cubicBez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5" y="36"/>
                    <a:pt x="48" y="39"/>
                    <a:pt x="48" y="42"/>
                  </a:cubicBezTo>
                  <a:cubicBezTo>
                    <a:pt x="48" y="45"/>
                    <a:pt x="45" y="48"/>
                    <a:pt x="4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6" name="Freeform 103">
              <a:extLst>
                <a:ext uri="{FF2B5EF4-FFF2-40B4-BE49-F238E27FC236}">
                  <a16:creationId xmlns="" xmlns:a16="http://schemas.microsoft.com/office/drawing/2014/main" id="{CF8C2DB6-381F-254A-B48E-15AFF4C7C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1" y="2004"/>
              <a:ext cx="71" cy="71"/>
            </a:xfrm>
            <a:custGeom>
              <a:avLst/>
              <a:gdLst>
                <a:gd name="T0" fmla="*/ 42 w 48"/>
                <a:gd name="T1" fmla="*/ 48 h 48"/>
                <a:gd name="T2" fmla="*/ 6 w 48"/>
                <a:gd name="T3" fmla="*/ 48 h 48"/>
                <a:gd name="T4" fmla="*/ 0 w 48"/>
                <a:gd name="T5" fmla="*/ 42 h 48"/>
                <a:gd name="T6" fmla="*/ 6 w 48"/>
                <a:gd name="T7" fmla="*/ 36 h 48"/>
                <a:gd name="T8" fmla="*/ 36 w 48"/>
                <a:gd name="T9" fmla="*/ 36 h 48"/>
                <a:gd name="T10" fmla="*/ 36 w 48"/>
                <a:gd name="T11" fmla="*/ 6 h 48"/>
                <a:gd name="T12" fmla="*/ 42 w 48"/>
                <a:gd name="T13" fmla="*/ 0 h 48"/>
                <a:gd name="T14" fmla="*/ 48 w 48"/>
                <a:gd name="T15" fmla="*/ 6 h 48"/>
                <a:gd name="T16" fmla="*/ 48 w 48"/>
                <a:gd name="T17" fmla="*/ 42 h 48"/>
                <a:gd name="T18" fmla="*/ 42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42" y="48"/>
                  </a:moveTo>
                  <a:cubicBezTo>
                    <a:pt x="6" y="48"/>
                    <a:pt x="6" y="48"/>
                    <a:pt x="6" y="48"/>
                  </a:cubicBezTo>
                  <a:cubicBezTo>
                    <a:pt x="3" y="48"/>
                    <a:pt x="0" y="45"/>
                    <a:pt x="0" y="42"/>
                  </a:cubicBezTo>
                  <a:cubicBezTo>
                    <a:pt x="0" y="39"/>
                    <a:pt x="3" y="36"/>
                    <a:pt x="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3"/>
                    <a:pt x="39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5"/>
                    <a:pt x="45" y="48"/>
                    <a:pt x="4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7" name="Freeform 104">
              <a:extLst>
                <a:ext uri="{FF2B5EF4-FFF2-40B4-BE49-F238E27FC236}">
                  <a16:creationId xmlns="" xmlns:a16="http://schemas.microsoft.com/office/drawing/2014/main" id="{0667E557-C3C5-454F-BFFD-0892A85D1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1" y="1844"/>
              <a:ext cx="286" cy="177"/>
            </a:xfrm>
            <a:custGeom>
              <a:avLst/>
              <a:gdLst>
                <a:gd name="T0" fmla="*/ 97 w 193"/>
                <a:gd name="T1" fmla="*/ 120 h 120"/>
                <a:gd name="T2" fmla="*/ 2 w 193"/>
                <a:gd name="T3" fmla="*/ 64 h 120"/>
                <a:gd name="T4" fmla="*/ 2 w 193"/>
                <a:gd name="T5" fmla="*/ 56 h 120"/>
                <a:gd name="T6" fmla="*/ 97 w 193"/>
                <a:gd name="T7" fmla="*/ 0 h 120"/>
                <a:gd name="T8" fmla="*/ 191 w 193"/>
                <a:gd name="T9" fmla="*/ 56 h 120"/>
                <a:gd name="T10" fmla="*/ 191 w 193"/>
                <a:gd name="T11" fmla="*/ 64 h 120"/>
                <a:gd name="T12" fmla="*/ 97 w 193"/>
                <a:gd name="T13" fmla="*/ 120 h 120"/>
                <a:gd name="T14" fmla="*/ 15 w 193"/>
                <a:gd name="T15" fmla="*/ 60 h 120"/>
                <a:gd name="T16" fmla="*/ 97 w 193"/>
                <a:gd name="T17" fmla="*/ 108 h 120"/>
                <a:gd name="T18" fmla="*/ 179 w 193"/>
                <a:gd name="T19" fmla="*/ 60 h 120"/>
                <a:gd name="T20" fmla="*/ 97 w 193"/>
                <a:gd name="T21" fmla="*/ 12 h 120"/>
                <a:gd name="T22" fmla="*/ 15 w 193"/>
                <a:gd name="T23" fmla="*/ 6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3" h="120">
                  <a:moveTo>
                    <a:pt x="97" y="120"/>
                  </a:moveTo>
                  <a:cubicBezTo>
                    <a:pt x="53" y="120"/>
                    <a:pt x="4" y="66"/>
                    <a:pt x="2" y="64"/>
                  </a:cubicBezTo>
                  <a:cubicBezTo>
                    <a:pt x="0" y="62"/>
                    <a:pt x="0" y="58"/>
                    <a:pt x="2" y="56"/>
                  </a:cubicBezTo>
                  <a:cubicBezTo>
                    <a:pt x="4" y="54"/>
                    <a:pt x="53" y="0"/>
                    <a:pt x="97" y="0"/>
                  </a:cubicBezTo>
                  <a:cubicBezTo>
                    <a:pt x="141" y="0"/>
                    <a:pt x="189" y="54"/>
                    <a:pt x="191" y="56"/>
                  </a:cubicBezTo>
                  <a:cubicBezTo>
                    <a:pt x="193" y="58"/>
                    <a:pt x="193" y="62"/>
                    <a:pt x="191" y="64"/>
                  </a:cubicBezTo>
                  <a:cubicBezTo>
                    <a:pt x="189" y="66"/>
                    <a:pt x="141" y="120"/>
                    <a:pt x="97" y="120"/>
                  </a:cubicBezTo>
                  <a:close/>
                  <a:moveTo>
                    <a:pt x="15" y="60"/>
                  </a:moveTo>
                  <a:cubicBezTo>
                    <a:pt x="27" y="72"/>
                    <a:pt x="64" y="108"/>
                    <a:pt x="97" y="108"/>
                  </a:cubicBezTo>
                  <a:cubicBezTo>
                    <a:pt x="129" y="108"/>
                    <a:pt x="167" y="72"/>
                    <a:pt x="179" y="60"/>
                  </a:cubicBezTo>
                  <a:cubicBezTo>
                    <a:pt x="167" y="48"/>
                    <a:pt x="129" y="12"/>
                    <a:pt x="97" y="12"/>
                  </a:cubicBezTo>
                  <a:cubicBezTo>
                    <a:pt x="64" y="12"/>
                    <a:pt x="27" y="48"/>
                    <a:pt x="15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8" name="Freeform 105">
              <a:extLst>
                <a:ext uri="{FF2B5EF4-FFF2-40B4-BE49-F238E27FC236}">
                  <a16:creationId xmlns="" xmlns:a16="http://schemas.microsoft.com/office/drawing/2014/main" id="{3BB22AA7-DF3C-C443-90C8-1FB2B5423A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31" y="1879"/>
              <a:ext cx="107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9" name="Oval 106">
              <a:extLst>
                <a:ext uri="{FF2B5EF4-FFF2-40B4-BE49-F238E27FC236}">
                  <a16:creationId xmlns="" xmlns:a16="http://schemas.microsoft.com/office/drawing/2014/main" id="{840F5257-5088-364D-878D-3C2254FB2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7" y="1915"/>
              <a:ext cx="35" cy="3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111" name="Group 41">
            <a:extLst>
              <a:ext uri="{FF2B5EF4-FFF2-40B4-BE49-F238E27FC236}">
                <a16:creationId xmlns="" xmlns:a16="http://schemas.microsoft.com/office/drawing/2014/main" id="{CAE15CC3-F3B0-4346-93C0-B55CF26740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5631" y="5524348"/>
            <a:ext cx="459581" cy="420743"/>
            <a:chOff x="3439" y="460"/>
            <a:chExt cx="426" cy="390"/>
          </a:xfrm>
          <a:solidFill>
            <a:schemeClr val="accent1"/>
          </a:solidFill>
        </p:grpSpPr>
        <p:sp>
          <p:nvSpPr>
            <p:cNvPr id="112" name="Freeform 42">
              <a:extLst>
                <a:ext uri="{FF2B5EF4-FFF2-40B4-BE49-F238E27FC236}">
                  <a16:creationId xmlns="" xmlns:a16="http://schemas.microsoft.com/office/drawing/2014/main" id="{FC866253-99F8-F940-8BD2-B8A0B5BABF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9" y="584"/>
              <a:ext cx="426" cy="266"/>
            </a:xfrm>
            <a:custGeom>
              <a:avLst/>
              <a:gdLst>
                <a:gd name="T0" fmla="*/ 265 w 288"/>
                <a:gd name="T1" fmla="*/ 180 h 180"/>
                <a:gd name="T2" fmla="*/ 23 w 288"/>
                <a:gd name="T3" fmla="*/ 180 h 180"/>
                <a:gd name="T4" fmla="*/ 0 w 288"/>
                <a:gd name="T5" fmla="*/ 157 h 180"/>
                <a:gd name="T6" fmla="*/ 0 w 288"/>
                <a:gd name="T7" fmla="*/ 6 h 180"/>
                <a:gd name="T8" fmla="*/ 6 w 288"/>
                <a:gd name="T9" fmla="*/ 0 h 180"/>
                <a:gd name="T10" fmla="*/ 282 w 288"/>
                <a:gd name="T11" fmla="*/ 0 h 180"/>
                <a:gd name="T12" fmla="*/ 288 w 288"/>
                <a:gd name="T13" fmla="*/ 6 h 180"/>
                <a:gd name="T14" fmla="*/ 288 w 288"/>
                <a:gd name="T15" fmla="*/ 157 h 180"/>
                <a:gd name="T16" fmla="*/ 265 w 288"/>
                <a:gd name="T17" fmla="*/ 180 h 180"/>
                <a:gd name="T18" fmla="*/ 12 w 288"/>
                <a:gd name="T19" fmla="*/ 12 h 180"/>
                <a:gd name="T20" fmla="*/ 12 w 288"/>
                <a:gd name="T21" fmla="*/ 157 h 180"/>
                <a:gd name="T22" fmla="*/ 23 w 288"/>
                <a:gd name="T23" fmla="*/ 168 h 180"/>
                <a:gd name="T24" fmla="*/ 265 w 288"/>
                <a:gd name="T25" fmla="*/ 168 h 180"/>
                <a:gd name="T26" fmla="*/ 276 w 288"/>
                <a:gd name="T27" fmla="*/ 157 h 180"/>
                <a:gd name="T28" fmla="*/ 276 w 288"/>
                <a:gd name="T29" fmla="*/ 12 h 180"/>
                <a:gd name="T30" fmla="*/ 12 w 288"/>
                <a:gd name="T31" fmla="*/ 1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8" h="180">
                  <a:moveTo>
                    <a:pt x="265" y="180"/>
                  </a:moveTo>
                  <a:cubicBezTo>
                    <a:pt x="23" y="180"/>
                    <a:pt x="23" y="180"/>
                    <a:pt x="23" y="180"/>
                  </a:cubicBezTo>
                  <a:cubicBezTo>
                    <a:pt x="10" y="180"/>
                    <a:pt x="0" y="170"/>
                    <a:pt x="0" y="15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57"/>
                    <a:pt x="288" y="157"/>
                    <a:pt x="288" y="157"/>
                  </a:cubicBezTo>
                  <a:cubicBezTo>
                    <a:pt x="288" y="170"/>
                    <a:pt x="277" y="180"/>
                    <a:pt x="265" y="180"/>
                  </a:cubicBezTo>
                  <a:close/>
                  <a:moveTo>
                    <a:pt x="12" y="12"/>
                  </a:moveTo>
                  <a:cubicBezTo>
                    <a:pt x="12" y="157"/>
                    <a:pt x="12" y="157"/>
                    <a:pt x="12" y="157"/>
                  </a:cubicBezTo>
                  <a:cubicBezTo>
                    <a:pt x="12" y="163"/>
                    <a:pt x="17" y="168"/>
                    <a:pt x="23" y="168"/>
                  </a:cubicBezTo>
                  <a:cubicBezTo>
                    <a:pt x="265" y="168"/>
                    <a:pt x="265" y="168"/>
                    <a:pt x="265" y="168"/>
                  </a:cubicBezTo>
                  <a:cubicBezTo>
                    <a:pt x="271" y="168"/>
                    <a:pt x="276" y="163"/>
                    <a:pt x="276" y="157"/>
                  </a:cubicBezTo>
                  <a:cubicBezTo>
                    <a:pt x="276" y="12"/>
                    <a:pt x="276" y="12"/>
                    <a:pt x="276" y="12"/>
                  </a:cubicBez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3" name="Freeform 43">
              <a:extLst>
                <a:ext uri="{FF2B5EF4-FFF2-40B4-BE49-F238E27FC236}">
                  <a16:creationId xmlns="" xmlns:a16="http://schemas.microsoft.com/office/drawing/2014/main" id="{DAD71534-CAEB-4342-9B3B-ACB93687E4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1" y="637"/>
              <a:ext cx="160" cy="160"/>
            </a:xfrm>
            <a:custGeom>
              <a:avLst/>
              <a:gdLst>
                <a:gd name="T0" fmla="*/ 6 w 108"/>
                <a:gd name="T1" fmla="*/ 108 h 108"/>
                <a:gd name="T2" fmla="*/ 3 w 108"/>
                <a:gd name="T3" fmla="*/ 107 h 108"/>
                <a:gd name="T4" fmla="*/ 0 w 108"/>
                <a:gd name="T5" fmla="*/ 102 h 108"/>
                <a:gd name="T6" fmla="*/ 0 w 108"/>
                <a:gd name="T7" fmla="*/ 6 h 108"/>
                <a:gd name="T8" fmla="*/ 3 w 108"/>
                <a:gd name="T9" fmla="*/ 1 h 108"/>
                <a:gd name="T10" fmla="*/ 9 w 108"/>
                <a:gd name="T11" fmla="*/ 1 h 108"/>
                <a:gd name="T12" fmla="*/ 105 w 108"/>
                <a:gd name="T13" fmla="*/ 49 h 108"/>
                <a:gd name="T14" fmla="*/ 108 w 108"/>
                <a:gd name="T15" fmla="*/ 54 h 108"/>
                <a:gd name="T16" fmla="*/ 105 w 108"/>
                <a:gd name="T17" fmla="*/ 60 h 108"/>
                <a:gd name="T18" fmla="*/ 9 w 108"/>
                <a:gd name="T19" fmla="*/ 108 h 108"/>
                <a:gd name="T20" fmla="*/ 6 w 108"/>
                <a:gd name="T21" fmla="*/ 108 h 108"/>
                <a:gd name="T22" fmla="*/ 12 w 108"/>
                <a:gd name="T23" fmla="*/ 16 h 108"/>
                <a:gd name="T24" fmla="*/ 12 w 108"/>
                <a:gd name="T25" fmla="*/ 93 h 108"/>
                <a:gd name="T26" fmla="*/ 88 w 108"/>
                <a:gd name="T27" fmla="*/ 54 h 108"/>
                <a:gd name="T28" fmla="*/ 12 w 108"/>
                <a:gd name="T29" fmla="*/ 1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8" h="108">
                  <a:moveTo>
                    <a:pt x="6" y="108"/>
                  </a:moveTo>
                  <a:cubicBezTo>
                    <a:pt x="5" y="108"/>
                    <a:pt x="4" y="108"/>
                    <a:pt x="3" y="107"/>
                  </a:cubicBezTo>
                  <a:cubicBezTo>
                    <a:pt x="1" y="106"/>
                    <a:pt x="0" y="104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7" y="0"/>
                    <a:pt x="9" y="1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7" y="50"/>
                    <a:pt x="108" y="52"/>
                    <a:pt x="108" y="54"/>
                  </a:cubicBezTo>
                  <a:cubicBezTo>
                    <a:pt x="108" y="57"/>
                    <a:pt x="107" y="59"/>
                    <a:pt x="105" y="60"/>
                  </a:cubicBezTo>
                  <a:cubicBezTo>
                    <a:pt x="9" y="108"/>
                    <a:pt x="9" y="108"/>
                    <a:pt x="9" y="108"/>
                  </a:cubicBezTo>
                  <a:cubicBezTo>
                    <a:pt x="8" y="108"/>
                    <a:pt x="7" y="108"/>
                    <a:pt x="6" y="108"/>
                  </a:cubicBezTo>
                  <a:close/>
                  <a:moveTo>
                    <a:pt x="12" y="16"/>
                  </a:moveTo>
                  <a:cubicBezTo>
                    <a:pt x="12" y="93"/>
                    <a:pt x="12" y="93"/>
                    <a:pt x="12" y="93"/>
                  </a:cubicBezTo>
                  <a:cubicBezTo>
                    <a:pt x="88" y="54"/>
                    <a:pt x="88" y="54"/>
                    <a:pt x="88" y="54"/>
                  </a:cubicBezTo>
                  <a:lnTo>
                    <a:pt x="1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4" name="Freeform 44">
              <a:extLst>
                <a:ext uri="{FF2B5EF4-FFF2-40B4-BE49-F238E27FC236}">
                  <a16:creationId xmlns="" xmlns:a16="http://schemas.microsoft.com/office/drawing/2014/main" id="{69604E24-F016-194E-9E2B-1ACF8EBA52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9" y="460"/>
              <a:ext cx="426" cy="106"/>
            </a:xfrm>
            <a:custGeom>
              <a:avLst/>
              <a:gdLst>
                <a:gd name="T0" fmla="*/ 282 w 288"/>
                <a:gd name="T1" fmla="*/ 72 h 72"/>
                <a:gd name="T2" fmla="*/ 6 w 288"/>
                <a:gd name="T3" fmla="*/ 72 h 72"/>
                <a:gd name="T4" fmla="*/ 0 w 288"/>
                <a:gd name="T5" fmla="*/ 66 h 72"/>
                <a:gd name="T6" fmla="*/ 0 w 288"/>
                <a:gd name="T7" fmla="*/ 18 h 72"/>
                <a:gd name="T8" fmla="*/ 18 w 288"/>
                <a:gd name="T9" fmla="*/ 0 h 72"/>
                <a:gd name="T10" fmla="*/ 270 w 288"/>
                <a:gd name="T11" fmla="*/ 0 h 72"/>
                <a:gd name="T12" fmla="*/ 288 w 288"/>
                <a:gd name="T13" fmla="*/ 18 h 72"/>
                <a:gd name="T14" fmla="*/ 288 w 288"/>
                <a:gd name="T15" fmla="*/ 66 h 72"/>
                <a:gd name="T16" fmla="*/ 282 w 288"/>
                <a:gd name="T17" fmla="*/ 72 h 72"/>
                <a:gd name="T18" fmla="*/ 12 w 288"/>
                <a:gd name="T19" fmla="*/ 60 h 72"/>
                <a:gd name="T20" fmla="*/ 276 w 288"/>
                <a:gd name="T21" fmla="*/ 60 h 72"/>
                <a:gd name="T22" fmla="*/ 276 w 288"/>
                <a:gd name="T23" fmla="*/ 18 h 72"/>
                <a:gd name="T24" fmla="*/ 270 w 288"/>
                <a:gd name="T25" fmla="*/ 12 h 72"/>
                <a:gd name="T26" fmla="*/ 18 w 288"/>
                <a:gd name="T27" fmla="*/ 12 h 72"/>
                <a:gd name="T28" fmla="*/ 12 w 288"/>
                <a:gd name="T29" fmla="*/ 18 h 72"/>
                <a:gd name="T30" fmla="*/ 12 w 288"/>
                <a:gd name="T31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8" h="72">
                  <a:moveTo>
                    <a:pt x="28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70"/>
                    <a:pt x="0" y="6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280" y="0"/>
                    <a:pt x="288" y="8"/>
                    <a:pt x="288" y="18"/>
                  </a:cubicBezTo>
                  <a:cubicBezTo>
                    <a:pt x="288" y="66"/>
                    <a:pt x="288" y="66"/>
                    <a:pt x="288" y="66"/>
                  </a:cubicBezTo>
                  <a:cubicBezTo>
                    <a:pt x="288" y="70"/>
                    <a:pt x="285" y="72"/>
                    <a:pt x="282" y="72"/>
                  </a:cubicBezTo>
                  <a:close/>
                  <a:moveTo>
                    <a:pt x="12" y="60"/>
                  </a:moveTo>
                  <a:cubicBezTo>
                    <a:pt x="276" y="60"/>
                    <a:pt x="276" y="60"/>
                    <a:pt x="276" y="60"/>
                  </a:cubicBezTo>
                  <a:cubicBezTo>
                    <a:pt x="276" y="18"/>
                    <a:pt x="276" y="18"/>
                    <a:pt x="276" y="18"/>
                  </a:cubicBezTo>
                  <a:cubicBezTo>
                    <a:pt x="276" y="15"/>
                    <a:pt x="273" y="12"/>
                    <a:pt x="270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5" y="12"/>
                    <a:pt x="12" y="15"/>
                    <a:pt x="12" y="18"/>
                  </a:cubicBez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5" name="Freeform 45">
              <a:extLst>
                <a:ext uri="{FF2B5EF4-FFF2-40B4-BE49-F238E27FC236}">
                  <a16:creationId xmlns="" xmlns:a16="http://schemas.microsoft.com/office/drawing/2014/main" id="{0272F795-CB5C-EC40-AB73-8271C831B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" y="463"/>
              <a:ext cx="92" cy="91"/>
            </a:xfrm>
            <a:custGeom>
              <a:avLst/>
              <a:gdLst>
                <a:gd name="T0" fmla="*/ 12 w 92"/>
                <a:gd name="T1" fmla="*/ 91 h 91"/>
                <a:gd name="T2" fmla="*/ 0 w 92"/>
                <a:gd name="T3" fmla="*/ 80 h 91"/>
                <a:gd name="T4" fmla="*/ 80 w 92"/>
                <a:gd name="T5" fmla="*/ 0 h 91"/>
                <a:gd name="T6" fmla="*/ 92 w 92"/>
                <a:gd name="T7" fmla="*/ 11 h 91"/>
                <a:gd name="T8" fmla="*/ 12 w 92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91">
                  <a:moveTo>
                    <a:pt x="12" y="91"/>
                  </a:moveTo>
                  <a:lnTo>
                    <a:pt x="0" y="80"/>
                  </a:lnTo>
                  <a:lnTo>
                    <a:pt x="80" y="0"/>
                  </a:lnTo>
                  <a:lnTo>
                    <a:pt x="92" y="11"/>
                  </a:lnTo>
                  <a:lnTo>
                    <a:pt x="12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6" name="Freeform 46">
              <a:extLst>
                <a:ext uri="{FF2B5EF4-FFF2-40B4-BE49-F238E27FC236}">
                  <a16:creationId xmlns="" xmlns:a16="http://schemas.microsoft.com/office/drawing/2014/main" id="{58894E59-5B8C-E746-BE36-282800DC2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5" y="463"/>
              <a:ext cx="101" cy="102"/>
            </a:xfrm>
            <a:custGeom>
              <a:avLst/>
              <a:gdLst>
                <a:gd name="T0" fmla="*/ 12 w 101"/>
                <a:gd name="T1" fmla="*/ 102 h 102"/>
                <a:gd name="T2" fmla="*/ 0 w 101"/>
                <a:gd name="T3" fmla="*/ 88 h 102"/>
                <a:gd name="T4" fmla="*/ 89 w 101"/>
                <a:gd name="T5" fmla="*/ 0 h 102"/>
                <a:gd name="T6" fmla="*/ 101 w 101"/>
                <a:gd name="T7" fmla="*/ 11 h 102"/>
                <a:gd name="T8" fmla="*/ 12 w 101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2">
                  <a:moveTo>
                    <a:pt x="12" y="102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1" y="11"/>
                  </a:lnTo>
                  <a:lnTo>
                    <a:pt x="1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7" name="Freeform 47">
              <a:extLst>
                <a:ext uri="{FF2B5EF4-FFF2-40B4-BE49-F238E27FC236}">
                  <a16:creationId xmlns="" xmlns:a16="http://schemas.microsoft.com/office/drawing/2014/main" id="{89C3B5C2-0698-134A-8C5B-F8C984B3D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6" y="463"/>
              <a:ext cx="101" cy="102"/>
            </a:xfrm>
            <a:custGeom>
              <a:avLst/>
              <a:gdLst>
                <a:gd name="T0" fmla="*/ 12 w 101"/>
                <a:gd name="T1" fmla="*/ 102 h 102"/>
                <a:gd name="T2" fmla="*/ 0 w 101"/>
                <a:gd name="T3" fmla="*/ 88 h 102"/>
                <a:gd name="T4" fmla="*/ 89 w 101"/>
                <a:gd name="T5" fmla="*/ 0 h 102"/>
                <a:gd name="T6" fmla="*/ 101 w 101"/>
                <a:gd name="T7" fmla="*/ 11 h 102"/>
                <a:gd name="T8" fmla="*/ 12 w 101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2">
                  <a:moveTo>
                    <a:pt x="12" y="102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1" y="11"/>
                  </a:lnTo>
                  <a:lnTo>
                    <a:pt x="1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8" name="Freeform 48">
              <a:extLst>
                <a:ext uri="{FF2B5EF4-FFF2-40B4-BE49-F238E27FC236}">
                  <a16:creationId xmlns="" xmlns:a16="http://schemas.microsoft.com/office/drawing/2014/main" id="{98ED0FAF-2170-CC4B-893D-B4DFEB1E9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7" y="463"/>
              <a:ext cx="101" cy="102"/>
            </a:xfrm>
            <a:custGeom>
              <a:avLst/>
              <a:gdLst>
                <a:gd name="T0" fmla="*/ 12 w 101"/>
                <a:gd name="T1" fmla="*/ 102 h 102"/>
                <a:gd name="T2" fmla="*/ 0 w 101"/>
                <a:gd name="T3" fmla="*/ 88 h 102"/>
                <a:gd name="T4" fmla="*/ 89 w 101"/>
                <a:gd name="T5" fmla="*/ 0 h 102"/>
                <a:gd name="T6" fmla="*/ 101 w 101"/>
                <a:gd name="T7" fmla="*/ 11 h 102"/>
                <a:gd name="T8" fmla="*/ 12 w 101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2">
                  <a:moveTo>
                    <a:pt x="12" y="102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1" y="11"/>
                  </a:lnTo>
                  <a:lnTo>
                    <a:pt x="1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9" name="Freeform 49">
              <a:extLst>
                <a:ext uri="{FF2B5EF4-FFF2-40B4-BE49-F238E27FC236}">
                  <a16:creationId xmlns="" xmlns:a16="http://schemas.microsoft.com/office/drawing/2014/main" id="{E93B3885-01CD-824B-9BBD-D9A7BC873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8" y="463"/>
              <a:ext cx="100" cy="100"/>
            </a:xfrm>
            <a:custGeom>
              <a:avLst/>
              <a:gdLst>
                <a:gd name="T0" fmla="*/ 12 w 100"/>
                <a:gd name="T1" fmla="*/ 100 h 100"/>
                <a:gd name="T2" fmla="*/ 0 w 100"/>
                <a:gd name="T3" fmla="*/ 88 h 100"/>
                <a:gd name="T4" fmla="*/ 89 w 100"/>
                <a:gd name="T5" fmla="*/ 0 h 100"/>
                <a:gd name="T6" fmla="*/ 100 w 100"/>
                <a:gd name="T7" fmla="*/ 11 h 100"/>
                <a:gd name="T8" fmla="*/ 12 w 10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0">
                  <a:moveTo>
                    <a:pt x="12" y="100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0" y="11"/>
                  </a:lnTo>
                  <a:lnTo>
                    <a:pt x="12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20" name="Freeform 50">
              <a:extLst>
                <a:ext uri="{FF2B5EF4-FFF2-40B4-BE49-F238E27FC236}">
                  <a16:creationId xmlns="" xmlns:a16="http://schemas.microsoft.com/office/drawing/2014/main" id="{4B94C46B-FB83-4F43-83C7-AC36E95C6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" y="480"/>
              <a:ext cx="83" cy="83"/>
            </a:xfrm>
            <a:custGeom>
              <a:avLst/>
              <a:gdLst>
                <a:gd name="T0" fmla="*/ 12 w 83"/>
                <a:gd name="T1" fmla="*/ 83 h 83"/>
                <a:gd name="T2" fmla="*/ 0 w 83"/>
                <a:gd name="T3" fmla="*/ 71 h 83"/>
                <a:gd name="T4" fmla="*/ 71 w 83"/>
                <a:gd name="T5" fmla="*/ 0 h 83"/>
                <a:gd name="T6" fmla="*/ 83 w 83"/>
                <a:gd name="T7" fmla="*/ 12 h 83"/>
                <a:gd name="T8" fmla="*/ 12 w 83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83">
                  <a:moveTo>
                    <a:pt x="12" y="83"/>
                  </a:moveTo>
                  <a:lnTo>
                    <a:pt x="0" y="71"/>
                  </a:lnTo>
                  <a:lnTo>
                    <a:pt x="71" y="0"/>
                  </a:lnTo>
                  <a:lnTo>
                    <a:pt x="83" y="12"/>
                  </a:lnTo>
                  <a:lnTo>
                    <a:pt x="1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</p:grpSp>
      <p:grpSp>
        <p:nvGrpSpPr>
          <p:cNvPr id="121" name="Group 10">
            <a:extLst>
              <a:ext uri="{FF2B5EF4-FFF2-40B4-BE49-F238E27FC236}">
                <a16:creationId xmlns="" xmlns:a16="http://schemas.microsoft.com/office/drawing/2014/main" id="{EDE454D0-8C87-B549-B592-7DDDDDA65FA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65185" y="5500310"/>
            <a:ext cx="467720" cy="468818"/>
            <a:chOff x="1374" y="442"/>
            <a:chExt cx="425" cy="426"/>
          </a:xfrm>
          <a:solidFill>
            <a:schemeClr val="accent1"/>
          </a:solidFill>
        </p:grpSpPr>
        <p:sp>
          <p:nvSpPr>
            <p:cNvPr id="122" name="Freeform 11">
              <a:extLst>
                <a:ext uri="{FF2B5EF4-FFF2-40B4-BE49-F238E27FC236}">
                  <a16:creationId xmlns="" xmlns:a16="http://schemas.microsoft.com/office/drawing/2014/main" id="{81B4BA5C-5D57-5243-95A0-B0939E1031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4" y="442"/>
              <a:ext cx="425" cy="426"/>
            </a:xfrm>
            <a:custGeom>
              <a:avLst/>
              <a:gdLst>
                <a:gd name="T0" fmla="*/ 144 w 288"/>
                <a:gd name="T1" fmla="*/ 288 h 288"/>
                <a:gd name="T2" fmla="*/ 0 w 288"/>
                <a:gd name="T3" fmla="*/ 144 h 288"/>
                <a:gd name="T4" fmla="*/ 144 w 288"/>
                <a:gd name="T5" fmla="*/ 0 h 288"/>
                <a:gd name="T6" fmla="*/ 288 w 288"/>
                <a:gd name="T7" fmla="*/ 144 h 288"/>
                <a:gd name="T8" fmla="*/ 144 w 288"/>
                <a:gd name="T9" fmla="*/ 288 h 288"/>
                <a:gd name="T10" fmla="*/ 144 w 288"/>
                <a:gd name="T11" fmla="*/ 12 h 288"/>
                <a:gd name="T12" fmla="*/ 12 w 288"/>
                <a:gd name="T13" fmla="*/ 144 h 288"/>
                <a:gd name="T14" fmla="*/ 144 w 288"/>
                <a:gd name="T15" fmla="*/ 276 h 288"/>
                <a:gd name="T16" fmla="*/ 276 w 288"/>
                <a:gd name="T17" fmla="*/ 144 h 288"/>
                <a:gd name="T18" fmla="*/ 144 w 288"/>
                <a:gd name="T19" fmla="*/ 1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" h="288">
                  <a:moveTo>
                    <a:pt x="144" y="288"/>
                  </a:moveTo>
                  <a:cubicBezTo>
                    <a:pt x="64" y="288"/>
                    <a:pt x="0" y="223"/>
                    <a:pt x="0" y="144"/>
                  </a:cubicBezTo>
                  <a:cubicBezTo>
                    <a:pt x="0" y="64"/>
                    <a:pt x="64" y="0"/>
                    <a:pt x="144" y="0"/>
                  </a:cubicBezTo>
                  <a:cubicBezTo>
                    <a:pt x="223" y="0"/>
                    <a:pt x="288" y="64"/>
                    <a:pt x="288" y="144"/>
                  </a:cubicBezTo>
                  <a:cubicBezTo>
                    <a:pt x="288" y="223"/>
                    <a:pt x="223" y="288"/>
                    <a:pt x="144" y="288"/>
                  </a:cubicBezTo>
                  <a:close/>
                  <a:moveTo>
                    <a:pt x="144" y="12"/>
                  </a:moveTo>
                  <a:cubicBezTo>
                    <a:pt x="71" y="12"/>
                    <a:pt x="12" y="71"/>
                    <a:pt x="12" y="144"/>
                  </a:cubicBezTo>
                  <a:cubicBezTo>
                    <a:pt x="12" y="216"/>
                    <a:pt x="71" y="276"/>
                    <a:pt x="144" y="276"/>
                  </a:cubicBezTo>
                  <a:cubicBezTo>
                    <a:pt x="216" y="276"/>
                    <a:pt x="276" y="216"/>
                    <a:pt x="276" y="144"/>
                  </a:cubicBezTo>
                  <a:cubicBezTo>
                    <a:pt x="276" y="71"/>
                    <a:pt x="216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3" name="Freeform 12">
              <a:extLst>
                <a:ext uri="{FF2B5EF4-FFF2-40B4-BE49-F238E27FC236}">
                  <a16:creationId xmlns="" xmlns:a16="http://schemas.microsoft.com/office/drawing/2014/main" id="{DBE386C7-E758-5C4A-95CF-157D349ABD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16" y="565"/>
              <a:ext cx="177" cy="179"/>
            </a:xfrm>
            <a:custGeom>
              <a:avLst/>
              <a:gdLst>
                <a:gd name="T0" fmla="*/ 6 w 120"/>
                <a:gd name="T1" fmla="*/ 121 h 121"/>
                <a:gd name="T2" fmla="*/ 2 w 120"/>
                <a:gd name="T3" fmla="*/ 120 h 121"/>
                <a:gd name="T4" fmla="*/ 0 w 120"/>
                <a:gd name="T5" fmla="*/ 115 h 121"/>
                <a:gd name="T6" fmla="*/ 0 w 120"/>
                <a:gd name="T7" fmla="*/ 7 h 121"/>
                <a:gd name="T8" fmla="*/ 2 w 120"/>
                <a:gd name="T9" fmla="*/ 2 h 121"/>
                <a:gd name="T10" fmla="*/ 8 w 120"/>
                <a:gd name="T11" fmla="*/ 1 h 121"/>
                <a:gd name="T12" fmla="*/ 116 w 120"/>
                <a:gd name="T13" fmla="*/ 55 h 121"/>
                <a:gd name="T14" fmla="*/ 120 w 120"/>
                <a:gd name="T15" fmla="*/ 61 h 121"/>
                <a:gd name="T16" fmla="*/ 116 w 120"/>
                <a:gd name="T17" fmla="*/ 66 h 121"/>
                <a:gd name="T18" fmla="*/ 8 w 120"/>
                <a:gd name="T19" fmla="*/ 120 h 121"/>
                <a:gd name="T20" fmla="*/ 6 w 120"/>
                <a:gd name="T21" fmla="*/ 121 h 121"/>
                <a:gd name="T22" fmla="*/ 12 w 120"/>
                <a:gd name="T23" fmla="*/ 16 h 121"/>
                <a:gd name="T24" fmla="*/ 12 w 120"/>
                <a:gd name="T25" fmla="*/ 105 h 121"/>
                <a:gd name="T26" fmla="*/ 100 w 120"/>
                <a:gd name="T27" fmla="*/ 61 h 121"/>
                <a:gd name="T28" fmla="*/ 12 w 120"/>
                <a:gd name="T29" fmla="*/ 1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21">
                  <a:moveTo>
                    <a:pt x="6" y="121"/>
                  </a:moveTo>
                  <a:cubicBezTo>
                    <a:pt x="5" y="121"/>
                    <a:pt x="3" y="120"/>
                    <a:pt x="2" y="120"/>
                  </a:cubicBezTo>
                  <a:cubicBezTo>
                    <a:pt x="1" y="119"/>
                    <a:pt x="0" y="117"/>
                    <a:pt x="0" y="11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1" y="3"/>
                    <a:pt x="2" y="2"/>
                  </a:cubicBezTo>
                  <a:cubicBezTo>
                    <a:pt x="4" y="0"/>
                    <a:pt x="6" y="0"/>
                    <a:pt x="8" y="1"/>
                  </a:cubicBezTo>
                  <a:cubicBezTo>
                    <a:pt x="116" y="55"/>
                    <a:pt x="116" y="55"/>
                    <a:pt x="116" y="55"/>
                  </a:cubicBezTo>
                  <a:cubicBezTo>
                    <a:pt x="118" y="56"/>
                    <a:pt x="120" y="58"/>
                    <a:pt x="120" y="61"/>
                  </a:cubicBezTo>
                  <a:cubicBezTo>
                    <a:pt x="120" y="63"/>
                    <a:pt x="118" y="65"/>
                    <a:pt x="116" y="66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7" y="120"/>
                    <a:pt x="7" y="121"/>
                    <a:pt x="6" y="121"/>
                  </a:cubicBezTo>
                  <a:close/>
                  <a:moveTo>
                    <a:pt x="12" y="16"/>
                  </a:moveTo>
                  <a:cubicBezTo>
                    <a:pt x="12" y="105"/>
                    <a:pt x="12" y="105"/>
                    <a:pt x="12" y="105"/>
                  </a:cubicBezTo>
                  <a:cubicBezTo>
                    <a:pt x="100" y="61"/>
                    <a:pt x="100" y="61"/>
                    <a:pt x="100" y="61"/>
                  </a:cubicBezTo>
                  <a:lnTo>
                    <a:pt x="1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24" name="Group 87">
            <a:extLst>
              <a:ext uri="{FF2B5EF4-FFF2-40B4-BE49-F238E27FC236}">
                <a16:creationId xmlns="" xmlns:a16="http://schemas.microsoft.com/office/drawing/2014/main" id="{6BDE5202-854C-CC41-965A-533F32430AE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599644" y="1930124"/>
            <a:ext cx="499666" cy="499666"/>
            <a:chOff x="5510" y="1717"/>
            <a:chExt cx="428" cy="428"/>
          </a:xfrm>
          <a:solidFill>
            <a:schemeClr val="accent1"/>
          </a:solidFill>
        </p:grpSpPr>
        <p:sp>
          <p:nvSpPr>
            <p:cNvPr id="125" name="Freeform 88">
              <a:extLst>
                <a:ext uri="{FF2B5EF4-FFF2-40B4-BE49-F238E27FC236}">
                  <a16:creationId xmlns="" xmlns:a16="http://schemas.microsoft.com/office/drawing/2014/main" id="{5B0A10F8-A96B-5844-8703-D5883AC79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2" y="1717"/>
              <a:ext cx="366" cy="339"/>
            </a:xfrm>
            <a:custGeom>
              <a:avLst/>
              <a:gdLst>
                <a:gd name="T0" fmla="*/ 66 w 247"/>
                <a:gd name="T1" fmla="*/ 229 h 229"/>
                <a:gd name="T2" fmla="*/ 62 w 247"/>
                <a:gd name="T3" fmla="*/ 227 h 229"/>
                <a:gd name="T4" fmla="*/ 2 w 247"/>
                <a:gd name="T5" fmla="*/ 167 h 229"/>
                <a:gd name="T6" fmla="*/ 2 w 247"/>
                <a:gd name="T7" fmla="*/ 159 h 229"/>
                <a:gd name="T8" fmla="*/ 10 w 247"/>
                <a:gd name="T9" fmla="*/ 159 h 229"/>
                <a:gd name="T10" fmla="*/ 66 w 247"/>
                <a:gd name="T11" fmla="*/ 214 h 229"/>
                <a:gd name="T12" fmla="*/ 235 w 247"/>
                <a:gd name="T13" fmla="*/ 3 h 229"/>
                <a:gd name="T14" fmla="*/ 244 w 247"/>
                <a:gd name="T15" fmla="*/ 3 h 229"/>
                <a:gd name="T16" fmla="*/ 245 w 247"/>
                <a:gd name="T17" fmla="*/ 11 h 229"/>
                <a:gd name="T18" fmla="*/ 71 w 247"/>
                <a:gd name="T19" fmla="*/ 227 h 229"/>
                <a:gd name="T20" fmla="*/ 66 w 247"/>
                <a:gd name="T21" fmla="*/ 229 h 229"/>
                <a:gd name="T22" fmla="*/ 66 w 247"/>
                <a:gd name="T23" fmla="*/ 2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7" h="229">
                  <a:moveTo>
                    <a:pt x="66" y="229"/>
                  </a:moveTo>
                  <a:cubicBezTo>
                    <a:pt x="65" y="229"/>
                    <a:pt x="63" y="229"/>
                    <a:pt x="62" y="227"/>
                  </a:cubicBezTo>
                  <a:cubicBezTo>
                    <a:pt x="2" y="167"/>
                    <a:pt x="2" y="167"/>
                    <a:pt x="2" y="167"/>
                  </a:cubicBezTo>
                  <a:cubicBezTo>
                    <a:pt x="0" y="165"/>
                    <a:pt x="0" y="161"/>
                    <a:pt x="2" y="159"/>
                  </a:cubicBezTo>
                  <a:cubicBezTo>
                    <a:pt x="4" y="157"/>
                    <a:pt x="8" y="157"/>
                    <a:pt x="10" y="159"/>
                  </a:cubicBezTo>
                  <a:cubicBezTo>
                    <a:pt x="66" y="214"/>
                    <a:pt x="66" y="214"/>
                    <a:pt x="66" y="214"/>
                  </a:cubicBezTo>
                  <a:cubicBezTo>
                    <a:pt x="235" y="3"/>
                    <a:pt x="235" y="3"/>
                    <a:pt x="235" y="3"/>
                  </a:cubicBezTo>
                  <a:cubicBezTo>
                    <a:pt x="238" y="1"/>
                    <a:pt x="241" y="0"/>
                    <a:pt x="244" y="3"/>
                  </a:cubicBezTo>
                  <a:cubicBezTo>
                    <a:pt x="246" y="5"/>
                    <a:pt x="247" y="8"/>
                    <a:pt x="245" y="11"/>
                  </a:cubicBezTo>
                  <a:cubicBezTo>
                    <a:pt x="71" y="227"/>
                    <a:pt x="71" y="227"/>
                    <a:pt x="71" y="227"/>
                  </a:cubicBezTo>
                  <a:cubicBezTo>
                    <a:pt x="70" y="228"/>
                    <a:pt x="68" y="229"/>
                    <a:pt x="66" y="229"/>
                  </a:cubicBezTo>
                  <a:cubicBezTo>
                    <a:pt x="66" y="229"/>
                    <a:pt x="66" y="229"/>
                    <a:pt x="66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126" name="Freeform 89">
              <a:extLst>
                <a:ext uri="{FF2B5EF4-FFF2-40B4-BE49-F238E27FC236}">
                  <a16:creationId xmlns="" xmlns:a16="http://schemas.microsoft.com/office/drawing/2014/main" id="{04185316-B34F-294A-A34C-BE4AAF5B7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0" y="1808"/>
              <a:ext cx="337" cy="337"/>
            </a:xfrm>
            <a:custGeom>
              <a:avLst/>
              <a:gdLst>
                <a:gd name="T0" fmla="*/ 114 w 228"/>
                <a:gd name="T1" fmla="*/ 228 h 228"/>
                <a:gd name="T2" fmla="*/ 0 w 228"/>
                <a:gd name="T3" fmla="*/ 114 h 228"/>
                <a:gd name="T4" fmla="*/ 114 w 228"/>
                <a:gd name="T5" fmla="*/ 0 h 228"/>
                <a:gd name="T6" fmla="*/ 165 w 228"/>
                <a:gd name="T7" fmla="*/ 12 h 228"/>
                <a:gd name="T8" fmla="*/ 168 w 228"/>
                <a:gd name="T9" fmla="*/ 20 h 228"/>
                <a:gd name="T10" fmla="*/ 159 w 228"/>
                <a:gd name="T11" fmla="*/ 23 h 228"/>
                <a:gd name="T12" fmla="*/ 114 w 228"/>
                <a:gd name="T13" fmla="*/ 12 h 228"/>
                <a:gd name="T14" fmla="*/ 12 w 228"/>
                <a:gd name="T15" fmla="*/ 114 h 228"/>
                <a:gd name="T16" fmla="*/ 114 w 228"/>
                <a:gd name="T17" fmla="*/ 216 h 228"/>
                <a:gd name="T18" fmla="*/ 216 w 228"/>
                <a:gd name="T19" fmla="*/ 114 h 228"/>
                <a:gd name="T20" fmla="*/ 214 w 228"/>
                <a:gd name="T21" fmla="*/ 92 h 228"/>
                <a:gd name="T22" fmla="*/ 218 w 228"/>
                <a:gd name="T23" fmla="*/ 84 h 228"/>
                <a:gd name="T24" fmla="*/ 225 w 228"/>
                <a:gd name="T25" fmla="*/ 89 h 228"/>
                <a:gd name="T26" fmla="*/ 228 w 228"/>
                <a:gd name="T27" fmla="*/ 114 h 228"/>
                <a:gd name="T28" fmla="*/ 114 w 228"/>
                <a:gd name="T2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8" h="228">
                  <a:moveTo>
                    <a:pt x="114" y="228"/>
                  </a:moveTo>
                  <a:cubicBezTo>
                    <a:pt x="51" y="228"/>
                    <a:pt x="0" y="177"/>
                    <a:pt x="0" y="114"/>
                  </a:cubicBezTo>
                  <a:cubicBezTo>
                    <a:pt x="0" y="51"/>
                    <a:pt x="51" y="0"/>
                    <a:pt x="114" y="0"/>
                  </a:cubicBezTo>
                  <a:cubicBezTo>
                    <a:pt x="132" y="0"/>
                    <a:pt x="149" y="4"/>
                    <a:pt x="165" y="12"/>
                  </a:cubicBezTo>
                  <a:cubicBezTo>
                    <a:pt x="168" y="14"/>
                    <a:pt x="169" y="17"/>
                    <a:pt x="168" y="20"/>
                  </a:cubicBezTo>
                  <a:cubicBezTo>
                    <a:pt x="166" y="23"/>
                    <a:pt x="162" y="24"/>
                    <a:pt x="159" y="23"/>
                  </a:cubicBezTo>
                  <a:cubicBezTo>
                    <a:pt x="145" y="16"/>
                    <a:pt x="130" y="12"/>
                    <a:pt x="114" y="12"/>
                  </a:cubicBezTo>
                  <a:cubicBezTo>
                    <a:pt x="58" y="12"/>
                    <a:pt x="12" y="58"/>
                    <a:pt x="12" y="114"/>
                  </a:cubicBezTo>
                  <a:cubicBezTo>
                    <a:pt x="12" y="170"/>
                    <a:pt x="58" y="216"/>
                    <a:pt x="114" y="216"/>
                  </a:cubicBezTo>
                  <a:cubicBezTo>
                    <a:pt x="170" y="216"/>
                    <a:pt x="216" y="170"/>
                    <a:pt x="216" y="114"/>
                  </a:cubicBezTo>
                  <a:cubicBezTo>
                    <a:pt x="216" y="107"/>
                    <a:pt x="215" y="99"/>
                    <a:pt x="214" y="92"/>
                  </a:cubicBezTo>
                  <a:cubicBezTo>
                    <a:pt x="213" y="88"/>
                    <a:pt x="215" y="85"/>
                    <a:pt x="218" y="84"/>
                  </a:cubicBezTo>
                  <a:cubicBezTo>
                    <a:pt x="221" y="84"/>
                    <a:pt x="225" y="86"/>
                    <a:pt x="225" y="89"/>
                  </a:cubicBezTo>
                  <a:cubicBezTo>
                    <a:pt x="227" y="97"/>
                    <a:pt x="228" y="106"/>
                    <a:pt x="228" y="114"/>
                  </a:cubicBezTo>
                  <a:cubicBezTo>
                    <a:pt x="228" y="177"/>
                    <a:pt x="177" y="228"/>
                    <a:pt x="114" y="2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  <a:latin typeface="+mj-lt"/>
              </a:endParaRPr>
            </a:p>
          </p:txBody>
        </p:sp>
      </p:grpSp>
      <p:grpSp>
        <p:nvGrpSpPr>
          <p:cNvPr id="127" name="Group 78">
            <a:extLst>
              <a:ext uri="{FF2B5EF4-FFF2-40B4-BE49-F238E27FC236}">
                <a16:creationId xmlns="" xmlns:a16="http://schemas.microsoft.com/office/drawing/2014/main" id="{11722946-2303-184D-8463-D62F3154D8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53323" y="1958607"/>
            <a:ext cx="332545" cy="442701"/>
            <a:chOff x="5561" y="440"/>
            <a:chExt cx="320" cy="426"/>
          </a:xfrm>
          <a:solidFill>
            <a:schemeClr val="accent1"/>
          </a:solidFill>
        </p:grpSpPr>
        <p:sp>
          <p:nvSpPr>
            <p:cNvPr id="128" name="Freeform 79">
              <a:extLst>
                <a:ext uri="{FF2B5EF4-FFF2-40B4-BE49-F238E27FC236}">
                  <a16:creationId xmlns="" xmlns:a16="http://schemas.microsoft.com/office/drawing/2014/main" id="{B5E1DA5A-F0CE-4447-9220-974C2855E0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61" y="440"/>
              <a:ext cx="320" cy="426"/>
            </a:xfrm>
            <a:custGeom>
              <a:avLst/>
              <a:gdLst>
                <a:gd name="T0" fmla="*/ 210 w 216"/>
                <a:gd name="T1" fmla="*/ 288 h 288"/>
                <a:gd name="T2" fmla="*/ 6 w 216"/>
                <a:gd name="T3" fmla="*/ 288 h 288"/>
                <a:gd name="T4" fmla="*/ 0 w 216"/>
                <a:gd name="T5" fmla="*/ 282 h 288"/>
                <a:gd name="T6" fmla="*/ 0 w 216"/>
                <a:gd name="T7" fmla="*/ 6 h 288"/>
                <a:gd name="T8" fmla="*/ 6 w 216"/>
                <a:gd name="T9" fmla="*/ 0 h 288"/>
                <a:gd name="T10" fmla="*/ 138 w 216"/>
                <a:gd name="T11" fmla="*/ 0 h 288"/>
                <a:gd name="T12" fmla="*/ 142 w 216"/>
                <a:gd name="T13" fmla="*/ 2 h 288"/>
                <a:gd name="T14" fmla="*/ 214 w 216"/>
                <a:gd name="T15" fmla="*/ 74 h 288"/>
                <a:gd name="T16" fmla="*/ 216 w 216"/>
                <a:gd name="T17" fmla="*/ 78 h 288"/>
                <a:gd name="T18" fmla="*/ 216 w 216"/>
                <a:gd name="T19" fmla="*/ 282 h 288"/>
                <a:gd name="T20" fmla="*/ 210 w 216"/>
                <a:gd name="T21" fmla="*/ 288 h 288"/>
                <a:gd name="T22" fmla="*/ 12 w 216"/>
                <a:gd name="T23" fmla="*/ 276 h 288"/>
                <a:gd name="T24" fmla="*/ 204 w 216"/>
                <a:gd name="T25" fmla="*/ 276 h 288"/>
                <a:gd name="T26" fmla="*/ 204 w 216"/>
                <a:gd name="T27" fmla="*/ 81 h 288"/>
                <a:gd name="T28" fmla="*/ 136 w 216"/>
                <a:gd name="T29" fmla="*/ 12 h 288"/>
                <a:gd name="T30" fmla="*/ 12 w 216"/>
                <a:gd name="T31" fmla="*/ 12 h 288"/>
                <a:gd name="T32" fmla="*/ 12 w 216"/>
                <a:gd name="T33" fmla="*/ 27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6" h="288">
                  <a:moveTo>
                    <a:pt x="210" y="288"/>
                  </a:moveTo>
                  <a:cubicBezTo>
                    <a:pt x="6" y="288"/>
                    <a:pt x="6" y="288"/>
                    <a:pt x="6" y="288"/>
                  </a:cubicBezTo>
                  <a:cubicBezTo>
                    <a:pt x="3" y="288"/>
                    <a:pt x="0" y="286"/>
                    <a:pt x="0" y="28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0" y="0"/>
                    <a:pt x="141" y="1"/>
                    <a:pt x="142" y="2"/>
                  </a:cubicBezTo>
                  <a:cubicBezTo>
                    <a:pt x="214" y="74"/>
                    <a:pt x="214" y="74"/>
                    <a:pt x="214" y="74"/>
                  </a:cubicBezTo>
                  <a:cubicBezTo>
                    <a:pt x="216" y="75"/>
                    <a:pt x="216" y="77"/>
                    <a:pt x="216" y="78"/>
                  </a:cubicBezTo>
                  <a:cubicBezTo>
                    <a:pt x="216" y="282"/>
                    <a:pt x="216" y="282"/>
                    <a:pt x="216" y="282"/>
                  </a:cubicBezTo>
                  <a:cubicBezTo>
                    <a:pt x="216" y="286"/>
                    <a:pt x="214" y="288"/>
                    <a:pt x="210" y="288"/>
                  </a:cubicBezTo>
                  <a:close/>
                  <a:moveTo>
                    <a:pt x="12" y="276"/>
                  </a:moveTo>
                  <a:cubicBezTo>
                    <a:pt x="204" y="276"/>
                    <a:pt x="204" y="276"/>
                    <a:pt x="204" y="276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2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9" name="Freeform 80">
              <a:extLst>
                <a:ext uri="{FF2B5EF4-FFF2-40B4-BE49-F238E27FC236}">
                  <a16:creationId xmlns="" xmlns:a16="http://schemas.microsoft.com/office/drawing/2014/main" id="{ABA3B36B-BE79-3540-89D8-3AD859FC5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440"/>
              <a:ext cx="124" cy="125"/>
            </a:xfrm>
            <a:custGeom>
              <a:avLst/>
              <a:gdLst>
                <a:gd name="T0" fmla="*/ 78 w 84"/>
                <a:gd name="T1" fmla="*/ 84 h 84"/>
                <a:gd name="T2" fmla="*/ 6 w 84"/>
                <a:gd name="T3" fmla="*/ 84 h 84"/>
                <a:gd name="T4" fmla="*/ 0 w 84"/>
                <a:gd name="T5" fmla="*/ 78 h 84"/>
                <a:gd name="T6" fmla="*/ 0 w 84"/>
                <a:gd name="T7" fmla="*/ 6 h 84"/>
                <a:gd name="T8" fmla="*/ 6 w 84"/>
                <a:gd name="T9" fmla="*/ 0 h 84"/>
                <a:gd name="T10" fmla="*/ 12 w 84"/>
                <a:gd name="T11" fmla="*/ 6 h 84"/>
                <a:gd name="T12" fmla="*/ 12 w 84"/>
                <a:gd name="T13" fmla="*/ 72 h 84"/>
                <a:gd name="T14" fmla="*/ 78 w 84"/>
                <a:gd name="T15" fmla="*/ 72 h 84"/>
                <a:gd name="T16" fmla="*/ 84 w 84"/>
                <a:gd name="T17" fmla="*/ 78 h 84"/>
                <a:gd name="T18" fmla="*/ 78 w 84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78" y="84"/>
                  </a:moveTo>
                  <a:cubicBezTo>
                    <a:pt x="6" y="84"/>
                    <a:pt x="6" y="84"/>
                    <a:pt x="6" y="84"/>
                  </a:cubicBezTo>
                  <a:cubicBezTo>
                    <a:pt x="3" y="84"/>
                    <a:pt x="0" y="82"/>
                    <a:pt x="0" y="7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82" y="72"/>
                    <a:pt x="84" y="75"/>
                    <a:pt x="84" y="78"/>
                  </a:cubicBezTo>
                  <a:cubicBezTo>
                    <a:pt x="84" y="82"/>
                    <a:pt x="82" y="84"/>
                    <a:pt x="78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0" name="Freeform 81">
              <a:extLst>
                <a:ext uri="{FF2B5EF4-FFF2-40B4-BE49-F238E27FC236}">
                  <a16:creationId xmlns="" xmlns:a16="http://schemas.microsoft.com/office/drawing/2014/main" id="{25C5AFD0-4C23-1A40-A6D1-BE0869FC76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" y="618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1" name="Freeform 82">
              <a:extLst>
                <a:ext uri="{FF2B5EF4-FFF2-40B4-BE49-F238E27FC236}">
                  <a16:creationId xmlns="" xmlns:a16="http://schemas.microsoft.com/office/drawing/2014/main" id="{D412E5BA-BAFD-7249-9FD7-E1C872BDF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" y="689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2" name="Freeform 83">
              <a:extLst>
                <a:ext uri="{FF2B5EF4-FFF2-40B4-BE49-F238E27FC236}">
                  <a16:creationId xmlns="" xmlns:a16="http://schemas.microsoft.com/office/drawing/2014/main" id="{427BAFDA-991B-DF4F-A7FE-4061E7986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" y="760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3" name="Freeform 84">
              <a:extLst>
                <a:ext uri="{FF2B5EF4-FFF2-40B4-BE49-F238E27FC236}">
                  <a16:creationId xmlns="" xmlns:a16="http://schemas.microsoft.com/office/drawing/2014/main" id="{B4508F28-8BDC-9245-9C66-6834A3DEB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" y="582"/>
              <a:ext cx="91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0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8 w 61"/>
                <a:gd name="T15" fmla="*/ 2 h 42"/>
                <a:gd name="T16" fmla="*/ 58 w 61"/>
                <a:gd name="T17" fmla="*/ 11 h 42"/>
                <a:gd name="T18" fmla="*/ 28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4" y="12"/>
                    <a:pt x="8" y="12"/>
                    <a:pt x="10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6" y="0"/>
                    <a:pt x="58" y="2"/>
                  </a:cubicBezTo>
                  <a:cubicBezTo>
                    <a:pt x="61" y="5"/>
                    <a:pt x="61" y="8"/>
                    <a:pt x="58" y="1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4" name="Freeform 85">
              <a:extLst>
                <a:ext uri="{FF2B5EF4-FFF2-40B4-BE49-F238E27FC236}">
                  <a16:creationId xmlns="" xmlns:a16="http://schemas.microsoft.com/office/drawing/2014/main" id="{4B821B86-B791-D441-90DA-D286CAEB5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" y="653"/>
              <a:ext cx="91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0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8 w 61"/>
                <a:gd name="T15" fmla="*/ 2 h 42"/>
                <a:gd name="T16" fmla="*/ 58 w 61"/>
                <a:gd name="T17" fmla="*/ 11 h 42"/>
                <a:gd name="T18" fmla="*/ 28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4" y="12"/>
                    <a:pt x="8" y="12"/>
                    <a:pt x="10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6" y="0"/>
                    <a:pt x="58" y="2"/>
                  </a:cubicBezTo>
                  <a:cubicBezTo>
                    <a:pt x="61" y="5"/>
                    <a:pt x="61" y="8"/>
                    <a:pt x="58" y="1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5" name="Freeform 86">
              <a:extLst>
                <a:ext uri="{FF2B5EF4-FFF2-40B4-BE49-F238E27FC236}">
                  <a16:creationId xmlns="" xmlns:a16="http://schemas.microsoft.com/office/drawing/2014/main" id="{0961530D-62F0-7F40-BD08-0D4F17005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" y="724"/>
              <a:ext cx="91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0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8 w 61"/>
                <a:gd name="T15" fmla="*/ 2 h 42"/>
                <a:gd name="T16" fmla="*/ 58 w 61"/>
                <a:gd name="T17" fmla="*/ 11 h 42"/>
                <a:gd name="T18" fmla="*/ 28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4" y="12"/>
                    <a:pt x="8" y="12"/>
                    <a:pt x="10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6" y="0"/>
                    <a:pt x="58" y="2"/>
                  </a:cubicBezTo>
                  <a:cubicBezTo>
                    <a:pt x="61" y="5"/>
                    <a:pt x="61" y="8"/>
                    <a:pt x="58" y="1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36" name="Group 45">
            <a:extLst>
              <a:ext uri="{FF2B5EF4-FFF2-40B4-BE49-F238E27FC236}">
                <a16:creationId xmlns="" xmlns:a16="http://schemas.microsoft.com/office/drawing/2014/main" id="{516FF822-0AC6-8F49-982F-1D1D7300DD4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83204" y="3116889"/>
            <a:ext cx="481666" cy="481666"/>
            <a:chOff x="5507" y="439"/>
            <a:chExt cx="426" cy="426"/>
          </a:xfrm>
          <a:solidFill>
            <a:schemeClr val="accent1"/>
          </a:solidFill>
        </p:grpSpPr>
        <p:sp>
          <p:nvSpPr>
            <p:cNvPr id="137" name="Freeform 46">
              <a:extLst>
                <a:ext uri="{FF2B5EF4-FFF2-40B4-BE49-F238E27FC236}">
                  <a16:creationId xmlns="" xmlns:a16="http://schemas.microsoft.com/office/drawing/2014/main" id="{F4B73D59-02E7-6541-B93C-C6650620AA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6" y="652"/>
              <a:ext cx="124" cy="124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66" y="0"/>
                    <a:pt x="84" y="18"/>
                    <a:pt x="84" y="42"/>
                  </a:cubicBezTo>
                  <a:cubicBezTo>
                    <a:pt x="84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2" y="58"/>
                    <a:pt x="72" y="42"/>
                  </a:cubicBezTo>
                  <a:cubicBezTo>
                    <a:pt x="72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8" name="Freeform 47">
              <a:extLst>
                <a:ext uri="{FF2B5EF4-FFF2-40B4-BE49-F238E27FC236}">
                  <a16:creationId xmlns="" xmlns:a16="http://schemas.microsoft.com/office/drawing/2014/main" id="{A069EDB2-D1F1-4B46-9633-D4A833BD8A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09" y="492"/>
              <a:ext cx="71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8" y="0"/>
                    <a:pt x="48" y="10"/>
                    <a:pt x="48" y="24"/>
                  </a:cubicBezTo>
                  <a:cubicBezTo>
                    <a:pt x="48" y="37"/>
                    <a:pt x="38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9" name="Freeform 48">
              <a:extLst>
                <a:ext uri="{FF2B5EF4-FFF2-40B4-BE49-F238E27FC236}">
                  <a16:creationId xmlns="" xmlns:a16="http://schemas.microsoft.com/office/drawing/2014/main" id="{28E39315-063A-D84B-9973-3C71C544EA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7" y="563"/>
              <a:ext cx="302" cy="302"/>
            </a:xfrm>
            <a:custGeom>
              <a:avLst/>
              <a:gdLst>
                <a:gd name="T0" fmla="*/ 79 w 204"/>
                <a:gd name="T1" fmla="*/ 204 h 204"/>
                <a:gd name="T2" fmla="*/ 73 w 204"/>
                <a:gd name="T3" fmla="*/ 180 h 204"/>
                <a:gd name="T4" fmla="*/ 34 w 204"/>
                <a:gd name="T5" fmla="*/ 176 h 204"/>
                <a:gd name="T6" fmla="*/ 2 w 204"/>
                <a:gd name="T7" fmla="*/ 132 h 204"/>
                <a:gd name="T8" fmla="*/ 19 w 204"/>
                <a:gd name="T9" fmla="*/ 115 h 204"/>
                <a:gd name="T10" fmla="*/ 19 w 204"/>
                <a:gd name="T11" fmla="*/ 88 h 204"/>
                <a:gd name="T12" fmla="*/ 2 w 204"/>
                <a:gd name="T13" fmla="*/ 76 h 204"/>
                <a:gd name="T14" fmla="*/ 26 w 204"/>
                <a:gd name="T15" fmla="*/ 30 h 204"/>
                <a:gd name="T16" fmla="*/ 50 w 204"/>
                <a:gd name="T17" fmla="*/ 36 h 204"/>
                <a:gd name="T18" fmla="*/ 73 w 204"/>
                <a:gd name="T19" fmla="*/ 6 h 204"/>
                <a:gd name="T20" fmla="*/ 127 w 204"/>
                <a:gd name="T21" fmla="*/ 0 h 204"/>
                <a:gd name="T22" fmla="*/ 133 w 204"/>
                <a:gd name="T23" fmla="*/ 23 h 204"/>
                <a:gd name="T24" fmla="*/ 170 w 204"/>
                <a:gd name="T25" fmla="*/ 28 h 204"/>
                <a:gd name="T26" fmla="*/ 179 w 204"/>
                <a:gd name="T27" fmla="*/ 30 h 204"/>
                <a:gd name="T28" fmla="*/ 200 w 204"/>
                <a:gd name="T29" fmla="*/ 80 h 204"/>
                <a:gd name="T30" fmla="*/ 186 w 204"/>
                <a:gd name="T31" fmla="*/ 102 h 204"/>
                <a:gd name="T32" fmla="*/ 201 w 204"/>
                <a:gd name="T33" fmla="*/ 124 h 204"/>
                <a:gd name="T34" fmla="*/ 179 w 204"/>
                <a:gd name="T35" fmla="*/ 173 h 204"/>
                <a:gd name="T36" fmla="*/ 171 w 204"/>
                <a:gd name="T37" fmla="*/ 176 h 204"/>
                <a:gd name="T38" fmla="*/ 133 w 204"/>
                <a:gd name="T39" fmla="*/ 180 h 204"/>
                <a:gd name="T40" fmla="*/ 127 w 204"/>
                <a:gd name="T41" fmla="*/ 204 h 204"/>
                <a:gd name="T42" fmla="*/ 121 w 204"/>
                <a:gd name="T43" fmla="*/ 192 h 204"/>
                <a:gd name="T44" fmla="*/ 126 w 204"/>
                <a:gd name="T45" fmla="*/ 170 h 204"/>
                <a:gd name="T46" fmla="*/ 158 w 204"/>
                <a:gd name="T47" fmla="*/ 154 h 204"/>
                <a:gd name="T48" fmla="*/ 189 w 204"/>
                <a:gd name="T49" fmla="*/ 131 h 204"/>
                <a:gd name="T50" fmla="*/ 173 w 204"/>
                <a:gd name="T51" fmla="*/ 117 h 204"/>
                <a:gd name="T52" fmla="*/ 173 w 204"/>
                <a:gd name="T53" fmla="*/ 87 h 204"/>
                <a:gd name="T54" fmla="*/ 189 w 204"/>
                <a:gd name="T55" fmla="*/ 72 h 204"/>
                <a:gd name="T56" fmla="*/ 158 w 204"/>
                <a:gd name="T57" fmla="*/ 49 h 204"/>
                <a:gd name="T58" fmla="*/ 126 w 204"/>
                <a:gd name="T59" fmla="*/ 33 h 204"/>
                <a:gd name="T60" fmla="*/ 121 w 204"/>
                <a:gd name="T61" fmla="*/ 12 h 204"/>
                <a:gd name="T62" fmla="*/ 85 w 204"/>
                <a:gd name="T63" fmla="*/ 27 h 204"/>
                <a:gd name="T64" fmla="*/ 55 w 204"/>
                <a:gd name="T65" fmla="*/ 48 h 204"/>
                <a:gd name="T66" fmla="*/ 34 w 204"/>
                <a:gd name="T67" fmla="*/ 41 h 204"/>
                <a:gd name="T68" fmla="*/ 29 w 204"/>
                <a:gd name="T69" fmla="*/ 80 h 204"/>
                <a:gd name="T70" fmla="*/ 30 w 204"/>
                <a:gd name="T71" fmla="*/ 102 h 204"/>
                <a:gd name="T72" fmla="*/ 29 w 204"/>
                <a:gd name="T73" fmla="*/ 123 h 204"/>
                <a:gd name="T74" fmla="*/ 33 w 204"/>
                <a:gd name="T75" fmla="*/ 162 h 204"/>
                <a:gd name="T76" fmla="*/ 55 w 204"/>
                <a:gd name="T77" fmla="*/ 155 h 204"/>
                <a:gd name="T78" fmla="*/ 85 w 204"/>
                <a:gd name="T79" fmla="*/ 17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4" h="204">
                  <a:moveTo>
                    <a:pt x="127" y="204"/>
                  </a:moveTo>
                  <a:cubicBezTo>
                    <a:pt x="79" y="204"/>
                    <a:pt x="79" y="204"/>
                    <a:pt x="79" y="204"/>
                  </a:cubicBezTo>
                  <a:cubicBezTo>
                    <a:pt x="76" y="204"/>
                    <a:pt x="73" y="201"/>
                    <a:pt x="73" y="198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65" y="177"/>
                    <a:pt x="57" y="173"/>
                    <a:pt x="50" y="167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1" y="177"/>
                    <a:pt x="28" y="176"/>
                    <a:pt x="26" y="173"/>
                  </a:cubicBezTo>
                  <a:cubicBezTo>
                    <a:pt x="2" y="132"/>
                    <a:pt x="2" y="132"/>
                    <a:pt x="2" y="132"/>
                  </a:cubicBezTo>
                  <a:cubicBezTo>
                    <a:pt x="0" y="129"/>
                    <a:pt x="1" y="125"/>
                    <a:pt x="4" y="12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1"/>
                    <a:pt x="18" y="106"/>
                    <a:pt x="18" y="102"/>
                  </a:cubicBezTo>
                  <a:cubicBezTo>
                    <a:pt x="18" y="97"/>
                    <a:pt x="19" y="93"/>
                    <a:pt x="19" y="88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3" y="79"/>
                    <a:pt x="2" y="78"/>
                    <a:pt x="2" y="76"/>
                  </a:cubicBezTo>
                  <a:cubicBezTo>
                    <a:pt x="1" y="74"/>
                    <a:pt x="1" y="73"/>
                    <a:pt x="2" y="71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8" y="27"/>
                    <a:pt x="32" y="26"/>
                    <a:pt x="34" y="2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7" y="30"/>
                    <a:pt x="65" y="26"/>
                    <a:pt x="73" y="23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2"/>
                    <a:pt x="76" y="0"/>
                    <a:pt x="79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1" y="0"/>
                    <a:pt x="133" y="2"/>
                    <a:pt x="133" y="6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42" y="26"/>
                    <a:pt x="149" y="31"/>
                    <a:pt x="156" y="36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72" y="27"/>
                    <a:pt x="173" y="27"/>
                    <a:pt x="175" y="27"/>
                  </a:cubicBezTo>
                  <a:cubicBezTo>
                    <a:pt x="177" y="27"/>
                    <a:pt x="178" y="28"/>
                    <a:pt x="179" y="30"/>
                  </a:cubicBezTo>
                  <a:cubicBezTo>
                    <a:pt x="203" y="71"/>
                    <a:pt x="203" y="71"/>
                    <a:pt x="203" y="71"/>
                  </a:cubicBezTo>
                  <a:cubicBezTo>
                    <a:pt x="204" y="74"/>
                    <a:pt x="203" y="78"/>
                    <a:pt x="200" y="80"/>
                  </a:cubicBezTo>
                  <a:cubicBezTo>
                    <a:pt x="185" y="88"/>
                    <a:pt x="185" y="88"/>
                    <a:pt x="185" y="88"/>
                  </a:cubicBezTo>
                  <a:cubicBezTo>
                    <a:pt x="186" y="93"/>
                    <a:pt x="186" y="97"/>
                    <a:pt x="186" y="102"/>
                  </a:cubicBezTo>
                  <a:cubicBezTo>
                    <a:pt x="186" y="106"/>
                    <a:pt x="186" y="111"/>
                    <a:pt x="185" y="115"/>
                  </a:cubicBezTo>
                  <a:cubicBezTo>
                    <a:pt x="201" y="124"/>
                    <a:pt x="201" y="124"/>
                    <a:pt x="201" y="124"/>
                  </a:cubicBezTo>
                  <a:cubicBezTo>
                    <a:pt x="203" y="125"/>
                    <a:pt x="204" y="129"/>
                    <a:pt x="203" y="132"/>
                  </a:cubicBezTo>
                  <a:cubicBezTo>
                    <a:pt x="179" y="173"/>
                    <a:pt x="179" y="173"/>
                    <a:pt x="179" y="173"/>
                  </a:cubicBezTo>
                  <a:cubicBezTo>
                    <a:pt x="178" y="175"/>
                    <a:pt x="177" y="176"/>
                    <a:pt x="175" y="176"/>
                  </a:cubicBezTo>
                  <a:cubicBezTo>
                    <a:pt x="174" y="177"/>
                    <a:pt x="172" y="176"/>
                    <a:pt x="171" y="176"/>
                  </a:cubicBezTo>
                  <a:cubicBezTo>
                    <a:pt x="156" y="167"/>
                    <a:pt x="156" y="167"/>
                    <a:pt x="156" y="167"/>
                  </a:cubicBezTo>
                  <a:cubicBezTo>
                    <a:pt x="149" y="173"/>
                    <a:pt x="142" y="177"/>
                    <a:pt x="133" y="180"/>
                  </a:cubicBezTo>
                  <a:cubicBezTo>
                    <a:pt x="133" y="198"/>
                    <a:pt x="133" y="198"/>
                    <a:pt x="133" y="198"/>
                  </a:cubicBezTo>
                  <a:cubicBezTo>
                    <a:pt x="133" y="201"/>
                    <a:pt x="131" y="204"/>
                    <a:pt x="127" y="204"/>
                  </a:cubicBezTo>
                  <a:close/>
                  <a:moveTo>
                    <a:pt x="85" y="192"/>
                  </a:moveTo>
                  <a:cubicBezTo>
                    <a:pt x="121" y="192"/>
                    <a:pt x="121" y="192"/>
                    <a:pt x="121" y="192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21" y="173"/>
                    <a:pt x="123" y="171"/>
                    <a:pt x="126" y="170"/>
                  </a:cubicBezTo>
                  <a:cubicBezTo>
                    <a:pt x="136" y="167"/>
                    <a:pt x="143" y="162"/>
                    <a:pt x="151" y="155"/>
                  </a:cubicBezTo>
                  <a:cubicBezTo>
                    <a:pt x="153" y="153"/>
                    <a:pt x="156" y="153"/>
                    <a:pt x="158" y="154"/>
                  </a:cubicBezTo>
                  <a:cubicBezTo>
                    <a:pt x="172" y="162"/>
                    <a:pt x="172" y="162"/>
                    <a:pt x="172" y="162"/>
                  </a:cubicBezTo>
                  <a:cubicBezTo>
                    <a:pt x="189" y="131"/>
                    <a:pt x="189" y="131"/>
                    <a:pt x="189" y="131"/>
                  </a:cubicBezTo>
                  <a:cubicBezTo>
                    <a:pt x="176" y="123"/>
                    <a:pt x="176" y="123"/>
                    <a:pt x="176" y="123"/>
                  </a:cubicBezTo>
                  <a:cubicBezTo>
                    <a:pt x="173" y="122"/>
                    <a:pt x="172" y="119"/>
                    <a:pt x="173" y="117"/>
                  </a:cubicBezTo>
                  <a:cubicBezTo>
                    <a:pt x="174" y="112"/>
                    <a:pt x="174" y="107"/>
                    <a:pt x="174" y="102"/>
                  </a:cubicBezTo>
                  <a:cubicBezTo>
                    <a:pt x="174" y="97"/>
                    <a:pt x="174" y="92"/>
                    <a:pt x="173" y="87"/>
                  </a:cubicBezTo>
                  <a:cubicBezTo>
                    <a:pt x="172" y="84"/>
                    <a:pt x="173" y="81"/>
                    <a:pt x="176" y="80"/>
                  </a:cubicBezTo>
                  <a:cubicBezTo>
                    <a:pt x="189" y="72"/>
                    <a:pt x="189" y="72"/>
                    <a:pt x="189" y="72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6" y="50"/>
                    <a:pt x="153" y="50"/>
                    <a:pt x="151" y="48"/>
                  </a:cubicBezTo>
                  <a:cubicBezTo>
                    <a:pt x="143" y="41"/>
                    <a:pt x="136" y="36"/>
                    <a:pt x="126" y="33"/>
                  </a:cubicBezTo>
                  <a:cubicBezTo>
                    <a:pt x="123" y="33"/>
                    <a:pt x="121" y="30"/>
                    <a:pt x="121" y="27"/>
                  </a:cubicBezTo>
                  <a:cubicBezTo>
                    <a:pt x="121" y="12"/>
                    <a:pt x="121" y="12"/>
                    <a:pt x="121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30"/>
                    <a:pt x="83" y="32"/>
                    <a:pt x="81" y="33"/>
                  </a:cubicBezTo>
                  <a:cubicBezTo>
                    <a:pt x="71" y="36"/>
                    <a:pt x="63" y="40"/>
                    <a:pt x="55" y="48"/>
                  </a:cubicBezTo>
                  <a:cubicBezTo>
                    <a:pt x="53" y="50"/>
                    <a:pt x="50" y="50"/>
                    <a:pt x="48" y="49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31" y="81"/>
                    <a:pt x="33" y="84"/>
                    <a:pt x="32" y="87"/>
                  </a:cubicBezTo>
                  <a:cubicBezTo>
                    <a:pt x="31" y="92"/>
                    <a:pt x="30" y="97"/>
                    <a:pt x="30" y="102"/>
                  </a:cubicBezTo>
                  <a:cubicBezTo>
                    <a:pt x="30" y="107"/>
                    <a:pt x="31" y="112"/>
                    <a:pt x="32" y="117"/>
                  </a:cubicBezTo>
                  <a:cubicBezTo>
                    <a:pt x="33" y="119"/>
                    <a:pt x="31" y="122"/>
                    <a:pt x="29" y="123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33" y="162"/>
                    <a:pt x="33" y="162"/>
                    <a:pt x="33" y="162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50" y="153"/>
                    <a:pt x="53" y="153"/>
                    <a:pt x="55" y="155"/>
                  </a:cubicBezTo>
                  <a:cubicBezTo>
                    <a:pt x="63" y="163"/>
                    <a:pt x="71" y="167"/>
                    <a:pt x="81" y="170"/>
                  </a:cubicBezTo>
                  <a:cubicBezTo>
                    <a:pt x="83" y="171"/>
                    <a:pt x="85" y="173"/>
                    <a:pt x="85" y="176"/>
                  </a:cubicBezTo>
                  <a:lnTo>
                    <a:pt x="8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0" name="Freeform 49">
              <a:extLst>
                <a:ext uri="{FF2B5EF4-FFF2-40B4-BE49-F238E27FC236}">
                  <a16:creationId xmlns="" xmlns:a16="http://schemas.microsoft.com/office/drawing/2014/main" id="{25703F0B-4AFB-1142-AB77-64647188DC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57" y="439"/>
              <a:ext cx="176" cy="178"/>
            </a:xfrm>
            <a:custGeom>
              <a:avLst/>
              <a:gdLst>
                <a:gd name="T0" fmla="*/ 48 w 119"/>
                <a:gd name="T1" fmla="*/ 120 h 120"/>
                <a:gd name="T2" fmla="*/ 42 w 119"/>
                <a:gd name="T3" fmla="*/ 104 h 120"/>
                <a:gd name="T4" fmla="*/ 21 w 119"/>
                <a:gd name="T5" fmla="*/ 102 h 120"/>
                <a:gd name="T6" fmla="*/ 1 w 119"/>
                <a:gd name="T7" fmla="*/ 79 h 120"/>
                <a:gd name="T8" fmla="*/ 4 w 119"/>
                <a:gd name="T9" fmla="*/ 71 h 120"/>
                <a:gd name="T10" fmla="*/ 11 w 119"/>
                <a:gd name="T11" fmla="*/ 60 h 120"/>
                <a:gd name="T12" fmla="*/ 4 w 119"/>
                <a:gd name="T13" fmla="*/ 48 h 120"/>
                <a:gd name="T14" fmla="*/ 2 w 119"/>
                <a:gd name="T15" fmla="*/ 40 h 120"/>
                <a:gd name="T16" fmla="*/ 22 w 119"/>
                <a:gd name="T17" fmla="*/ 17 h 120"/>
                <a:gd name="T18" fmla="*/ 42 w 119"/>
                <a:gd name="T19" fmla="*/ 15 h 120"/>
                <a:gd name="T20" fmla="*/ 48 w 119"/>
                <a:gd name="T21" fmla="*/ 0 h 120"/>
                <a:gd name="T22" fmla="*/ 78 w 119"/>
                <a:gd name="T23" fmla="*/ 6 h 120"/>
                <a:gd name="T24" fmla="*/ 89 w 119"/>
                <a:gd name="T25" fmla="*/ 22 h 120"/>
                <a:gd name="T26" fmla="*/ 102 w 119"/>
                <a:gd name="T27" fmla="*/ 16 h 120"/>
                <a:gd name="T28" fmla="*/ 117 w 119"/>
                <a:gd name="T29" fmla="*/ 40 h 120"/>
                <a:gd name="T30" fmla="*/ 107 w 119"/>
                <a:gd name="T31" fmla="*/ 53 h 120"/>
                <a:gd name="T32" fmla="*/ 107 w 119"/>
                <a:gd name="T33" fmla="*/ 66 h 120"/>
                <a:gd name="T34" fmla="*/ 117 w 119"/>
                <a:gd name="T35" fmla="*/ 79 h 120"/>
                <a:gd name="T36" fmla="*/ 102 w 119"/>
                <a:gd name="T37" fmla="*/ 103 h 120"/>
                <a:gd name="T38" fmla="*/ 89 w 119"/>
                <a:gd name="T39" fmla="*/ 97 h 120"/>
                <a:gd name="T40" fmla="*/ 78 w 119"/>
                <a:gd name="T41" fmla="*/ 114 h 120"/>
                <a:gd name="T42" fmla="*/ 54 w 119"/>
                <a:gd name="T43" fmla="*/ 108 h 120"/>
                <a:gd name="T44" fmla="*/ 66 w 119"/>
                <a:gd name="T45" fmla="*/ 100 h 120"/>
                <a:gd name="T46" fmla="*/ 84 w 119"/>
                <a:gd name="T47" fmla="*/ 86 h 120"/>
                <a:gd name="T48" fmla="*/ 98 w 119"/>
                <a:gd name="T49" fmla="*/ 89 h 120"/>
                <a:gd name="T50" fmla="*/ 97 w 119"/>
                <a:gd name="T51" fmla="*/ 75 h 120"/>
                <a:gd name="T52" fmla="*/ 95 w 119"/>
                <a:gd name="T53" fmla="*/ 60 h 120"/>
                <a:gd name="T54" fmla="*/ 97 w 119"/>
                <a:gd name="T55" fmla="*/ 45 h 120"/>
                <a:gd name="T56" fmla="*/ 98 w 119"/>
                <a:gd name="T57" fmla="*/ 31 h 120"/>
                <a:gd name="T58" fmla="*/ 84 w 119"/>
                <a:gd name="T59" fmla="*/ 34 h 120"/>
                <a:gd name="T60" fmla="*/ 66 w 119"/>
                <a:gd name="T61" fmla="*/ 19 h 120"/>
                <a:gd name="T62" fmla="*/ 54 w 119"/>
                <a:gd name="T63" fmla="*/ 12 h 120"/>
                <a:gd name="T64" fmla="*/ 50 w 119"/>
                <a:gd name="T65" fmla="*/ 25 h 120"/>
                <a:gd name="T66" fmla="*/ 28 w 119"/>
                <a:gd name="T67" fmla="*/ 34 h 120"/>
                <a:gd name="T68" fmla="*/ 15 w 119"/>
                <a:gd name="T69" fmla="*/ 41 h 120"/>
                <a:gd name="T70" fmla="*/ 24 w 119"/>
                <a:gd name="T71" fmla="*/ 51 h 120"/>
                <a:gd name="T72" fmla="*/ 24 w 119"/>
                <a:gd name="T73" fmla="*/ 68 h 120"/>
                <a:gd name="T74" fmla="*/ 15 w 119"/>
                <a:gd name="T75" fmla="*/ 78 h 120"/>
                <a:gd name="T76" fmla="*/ 28 w 119"/>
                <a:gd name="T77" fmla="*/ 85 h 120"/>
                <a:gd name="T78" fmla="*/ 50 w 119"/>
                <a:gd name="T79" fmla="*/ 94 h 120"/>
                <a:gd name="T80" fmla="*/ 54 w 119"/>
                <a:gd name="T81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120">
                  <a:moveTo>
                    <a:pt x="72" y="120"/>
                  </a:moveTo>
                  <a:cubicBezTo>
                    <a:pt x="48" y="120"/>
                    <a:pt x="48" y="120"/>
                    <a:pt x="48" y="120"/>
                  </a:cubicBezTo>
                  <a:cubicBezTo>
                    <a:pt x="45" y="120"/>
                    <a:pt x="42" y="117"/>
                    <a:pt x="42" y="114"/>
                  </a:cubicBezTo>
                  <a:cubicBezTo>
                    <a:pt x="42" y="104"/>
                    <a:pt x="42" y="104"/>
                    <a:pt x="42" y="104"/>
                  </a:cubicBezTo>
                  <a:cubicBezTo>
                    <a:pt x="38" y="102"/>
                    <a:pt x="34" y="100"/>
                    <a:pt x="30" y="97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19" y="104"/>
                    <a:pt x="15" y="103"/>
                    <a:pt x="13" y="100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78"/>
                    <a:pt x="0" y="76"/>
                    <a:pt x="1" y="75"/>
                  </a:cubicBezTo>
                  <a:cubicBezTo>
                    <a:pt x="1" y="73"/>
                    <a:pt x="2" y="72"/>
                    <a:pt x="4" y="71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64"/>
                    <a:pt x="11" y="62"/>
                    <a:pt x="11" y="60"/>
                  </a:cubicBezTo>
                  <a:cubicBezTo>
                    <a:pt x="11" y="57"/>
                    <a:pt x="12" y="55"/>
                    <a:pt x="12" y="53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7"/>
                    <a:pt x="1" y="46"/>
                    <a:pt x="1" y="45"/>
                  </a:cubicBezTo>
                  <a:cubicBezTo>
                    <a:pt x="0" y="43"/>
                    <a:pt x="1" y="41"/>
                    <a:pt x="2" y="40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6"/>
                    <a:pt x="19" y="15"/>
                    <a:pt x="22" y="17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19"/>
                    <a:pt x="38" y="17"/>
                    <a:pt x="42" y="15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2"/>
                    <a:pt x="45" y="0"/>
                    <a:pt x="48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6" y="0"/>
                    <a:pt x="78" y="2"/>
                    <a:pt x="78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2" y="17"/>
                    <a:pt x="86" y="19"/>
                    <a:pt x="89" y="22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98" y="16"/>
                    <a:pt x="100" y="16"/>
                    <a:pt x="102" y="16"/>
                  </a:cubicBezTo>
                  <a:cubicBezTo>
                    <a:pt x="103" y="17"/>
                    <a:pt x="105" y="18"/>
                    <a:pt x="105" y="19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9" y="43"/>
                    <a:pt x="118" y="47"/>
                    <a:pt x="115" y="48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7" y="55"/>
                    <a:pt x="107" y="57"/>
                    <a:pt x="107" y="60"/>
                  </a:cubicBezTo>
                  <a:cubicBezTo>
                    <a:pt x="107" y="62"/>
                    <a:pt x="107" y="64"/>
                    <a:pt x="107" y="66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8" y="73"/>
                    <a:pt x="119" y="76"/>
                    <a:pt x="117" y="7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5" y="101"/>
                    <a:pt x="103" y="102"/>
                    <a:pt x="102" y="103"/>
                  </a:cubicBezTo>
                  <a:cubicBezTo>
                    <a:pt x="100" y="103"/>
                    <a:pt x="99" y="103"/>
                    <a:pt x="97" y="102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86" y="100"/>
                    <a:pt x="82" y="102"/>
                    <a:pt x="78" y="10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7"/>
                    <a:pt x="76" y="120"/>
                    <a:pt x="72" y="120"/>
                  </a:cubicBezTo>
                  <a:close/>
                  <a:moveTo>
                    <a:pt x="54" y="108"/>
                  </a:moveTo>
                  <a:cubicBezTo>
                    <a:pt x="66" y="108"/>
                    <a:pt x="66" y="108"/>
                    <a:pt x="66" y="108"/>
                  </a:cubicBezTo>
                  <a:cubicBezTo>
                    <a:pt x="66" y="100"/>
                    <a:pt x="66" y="100"/>
                    <a:pt x="66" y="100"/>
                  </a:cubicBezTo>
                  <a:cubicBezTo>
                    <a:pt x="66" y="97"/>
                    <a:pt x="68" y="95"/>
                    <a:pt x="70" y="94"/>
                  </a:cubicBezTo>
                  <a:cubicBezTo>
                    <a:pt x="76" y="93"/>
                    <a:pt x="80" y="90"/>
                    <a:pt x="84" y="86"/>
                  </a:cubicBezTo>
                  <a:cubicBezTo>
                    <a:pt x="86" y="84"/>
                    <a:pt x="89" y="84"/>
                    <a:pt x="92" y="85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97" y="75"/>
                    <a:pt x="97" y="75"/>
                    <a:pt x="97" y="75"/>
                  </a:cubicBezTo>
                  <a:cubicBezTo>
                    <a:pt x="95" y="73"/>
                    <a:pt x="94" y="71"/>
                    <a:pt x="94" y="68"/>
                  </a:cubicBezTo>
                  <a:cubicBezTo>
                    <a:pt x="95" y="65"/>
                    <a:pt x="95" y="62"/>
                    <a:pt x="95" y="60"/>
                  </a:cubicBezTo>
                  <a:cubicBezTo>
                    <a:pt x="95" y="57"/>
                    <a:pt x="95" y="54"/>
                    <a:pt x="94" y="51"/>
                  </a:cubicBezTo>
                  <a:cubicBezTo>
                    <a:pt x="94" y="49"/>
                    <a:pt x="95" y="46"/>
                    <a:pt x="97" y="4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98" y="31"/>
                    <a:pt x="98" y="31"/>
                    <a:pt x="98" y="3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6"/>
                    <a:pt x="86" y="35"/>
                    <a:pt x="84" y="34"/>
                  </a:cubicBezTo>
                  <a:cubicBezTo>
                    <a:pt x="80" y="30"/>
                    <a:pt x="76" y="27"/>
                    <a:pt x="70" y="25"/>
                  </a:cubicBezTo>
                  <a:cubicBezTo>
                    <a:pt x="68" y="24"/>
                    <a:pt x="66" y="22"/>
                    <a:pt x="66" y="19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22"/>
                    <a:pt x="53" y="24"/>
                    <a:pt x="50" y="25"/>
                  </a:cubicBezTo>
                  <a:cubicBezTo>
                    <a:pt x="44" y="27"/>
                    <a:pt x="39" y="30"/>
                    <a:pt x="35" y="34"/>
                  </a:cubicBezTo>
                  <a:cubicBezTo>
                    <a:pt x="33" y="35"/>
                    <a:pt x="30" y="36"/>
                    <a:pt x="28" y="34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4" y="46"/>
                    <a:pt x="25" y="49"/>
                    <a:pt x="24" y="51"/>
                  </a:cubicBezTo>
                  <a:cubicBezTo>
                    <a:pt x="24" y="54"/>
                    <a:pt x="23" y="57"/>
                    <a:pt x="23" y="60"/>
                  </a:cubicBezTo>
                  <a:cubicBezTo>
                    <a:pt x="23" y="62"/>
                    <a:pt x="24" y="65"/>
                    <a:pt x="24" y="68"/>
                  </a:cubicBezTo>
                  <a:cubicBezTo>
                    <a:pt x="25" y="71"/>
                    <a:pt x="24" y="73"/>
                    <a:pt x="22" y="75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30" y="84"/>
                    <a:pt x="33" y="84"/>
                    <a:pt x="35" y="86"/>
                  </a:cubicBezTo>
                  <a:cubicBezTo>
                    <a:pt x="39" y="89"/>
                    <a:pt x="44" y="92"/>
                    <a:pt x="50" y="94"/>
                  </a:cubicBezTo>
                  <a:cubicBezTo>
                    <a:pt x="53" y="95"/>
                    <a:pt x="54" y="97"/>
                    <a:pt x="54" y="100"/>
                  </a:cubicBezTo>
                  <a:lnTo>
                    <a:pt x="5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41" name="Group 79">
            <a:extLst>
              <a:ext uri="{FF2B5EF4-FFF2-40B4-BE49-F238E27FC236}">
                <a16:creationId xmlns="" xmlns:a16="http://schemas.microsoft.com/office/drawing/2014/main" id="{F01FD265-4EA3-E648-9E9F-F7ED57259CE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08644" y="3186991"/>
            <a:ext cx="481666" cy="341462"/>
            <a:chOff x="3437" y="1784"/>
            <a:chExt cx="426" cy="302"/>
          </a:xfrm>
          <a:solidFill>
            <a:schemeClr val="accent1"/>
          </a:solidFill>
        </p:grpSpPr>
        <p:sp>
          <p:nvSpPr>
            <p:cNvPr id="142" name="Freeform 80">
              <a:extLst>
                <a:ext uri="{FF2B5EF4-FFF2-40B4-BE49-F238E27FC236}">
                  <a16:creationId xmlns="" xmlns:a16="http://schemas.microsoft.com/office/drawing/2014/main" id="{AD563135-6D41-B34F-8DBF-9789C1D2FC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4" y="1962"/>
              <a:ext cx="72" cy="70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3" name="Freeform 81">
              <a:extLst>
                <a:ext uri="{FF2B5EF4-FFF2-40B4-BE49-F238E27FC236}">
                  <a16:creationId xmlns="" xmlns:a16="http://schemas.microsoft.com/office/drawing/2014/main" id="{8E14FF8C-207B-F447-B912-AC19E0458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9" y="1880"/>
              <a:ext cx="108" cy="107"/>
            </a:xfrm>
            <a:custGeom>
              <a:avLst/>
              <a:gdLst>
                <a:gd name="T0" fmla="*/ 7 w 73"/>
                <a:gd name="T1" fmla="*/ 72 h 72"/>
                <a:gd name="T2" fmla="*/ 3 w 73"/>
                <a:gd name="T3" fmla="*/ 70 h 72"/>
                <a:gd name="T4" fmla="*/ 3 w 73"/>
                <a:gd name="T5" fmla="*/ 62 h 72"/>
                <a:gd name="T6" fmla="*/ 62 w 73"/>
                <a:gd name="T7" fmla="*/ 2 h 72"/>
                <a:gd name="T8" fmla="*/ 71 w 73"/>
                <a:gd name="T9" fmla="*/ 2 h 72"/>
                <a:gd name="T10" fmla="*/ 71 w 73"/>
                <a:gd name="T11" fmla="*/ 11 h 72"/>
                <a:gd name="T12" fmla="*/ 11 w 73"/>
                <a:gd name="T13" fmla="*/ 70 h 72"/>
                <a:gd name="T14" fmla="*/ 7 w 73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72">
                  <a:moveTo>
                    <a:pt x="7" y="72"/>
                  </a:moveTo>
                  <a:cubicBezTo>
                    <a:pt x="5" y="72"/>
                    <a:pt x="4" y="72"/>
                    <a:pt x="3" y="70"/>
                  </a:cubicBezTo>
                  <a:cubicBezTo>
                    <a:pt x="0" y="68"/>
                    <a:pt x="0" y="64"/>
                    <a:pt x="3" y="62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4" y="0"/>
                    <a:pt x="68" y="0"/>
                    <a:pt x="71" y="2"/>
                  </a:cubicBezTo>
                  <a:cubicBezTo>
                    <a:pt x="73" y="5"/>
                    <a:pt x="73" y="9"/>
                    <a:pt x="71" y="11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10" y="72"/>
                    <a:pt x="9" y="72"/>
                    <a:pt x="7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4" name="Freeform 82">
              <a:extLst>
                <a:ext uri="{FF2B5EF4-FFF2-40B4-BE49-F238E27FC236}">
                  <a16:creationId xmlns="" xmlns:a16="http://schemas.microsoft.com/office/drawing/2014/main" id="{D89E874B-0787-064A-B6EE-771B86487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2" y="1997"/>
              <a:ext cx="54" cy="18"/>
            </a:xfrm>
            <a:custGeom>
              <a:avLst/>
              <a:gdLst>
                <a:gd name="T0" fmla="*/ 30 w 36"/>
                <a:gd name="T1" fmla="*/ 12 h 12"/>
                <a:gd name="T2" fmla="*/ 6 w 36"/>
                <a:gd name="T3" fmla="*/ 12 h 12"/>
                <a:gd name="T4" fmla="*/ 0 w 36"/>
                <a:gd name="T5" fmla="*/ 6 h 12"/>
                <a:gd name="T6" fmla="*/ 6 w 36"/>
                <a:gd name="T7" fmla="*/ 0 h 12"/>
                <a:gd name="T8" fmla="*/ 30 w 36"/>
                <a:gd name="T9" fmla="*/ 0 h 12"/>
                <a:gd name="T10" fmla="*/ 36 w 36"/>
                <a:gd name="T11" fmla="*/ 6 h 12"/>
                <a:gd name="T12" fmla="*/ 30 w 3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6" y="3"/>
                    <a:pt x="36" y="6"/>
                  </a:cubicBezTo>
                  <a:cubicBezTo>
                    <a:pt x="36" y="9"/>
                    <a:pt x="34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5" name="Freeform 83">
              <a:extLst>
                <a:ext uri="{FF2B5EF4-FFF2-40B4-BE49-F238E27FC236}">
                  <a16:creationId xmlns="" xmlns:a16="http://schemas.microsoft.com/office/drawing/2014/main" id="{B0BBC9BB-9478-DD40-9544-993DEB7E0F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4" y="1997"/>
              <a:ext cx="54" cy="18"/>
            </a:xfrm>
            <a:custGeom>
              <a:avLst/>
              <a:gdLst>
                <a:gd name="T0" fmla="*/ 30 w 36"/>
                <a:gd name="T1" fmla="*/ 12 h 12"/>
                <a:gd name="T2" fmla="*/ 6 w 36"/>
                <a:gd name="T3" fmla="*/ 12 h 12"/>
                <a:gd name="T4" fmla="*/ 0 w 36"/>
                <a:gd name="T5" fmla="*/ 6 h 12"/>
                <a:gd name="T6" fmla="*/ 6 w 36"/>
                <a:gd name="T7" fmla="*/ 0 h 12"/>
                <a:gd name="T8" fmla="*/ 30 w 36"/>
                <a:gd name="T9" fmla="*/ 0 h 12"/>
                <a:gd name="T10" fmla="*/ 36 w 36"/>
                <a:gd name="T11" fmla="*/ 6 h 12"/>
                <a:gd name="T12" fmla="*/ 30 w 3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6" y="3"/>
                    <a:pt x="36" y="6"/>
                  </a:cubicBezTo>
                  <a:cubicBezTo>
                    <a:pt x="36" y="9"/>
                    <a:pt x="34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6" name="Freeform 84">
              <a:extLst>
                <a:ext uri="{FF2B5EF4-FFF2-40B4-BE49-F238E27FC236}">
                  <a16:creationId xmlns="" xmlns:a16="http://schemas.microsoft.com/office/drawing/2014/main" id="{52E27719-BDA4-694D-83C1-C827D694BD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4" y="1922"/>
              <a:ext cx="52" cy="32"/>
            </a:xfrm>
            <a:custGeom>
              <a:avLst/>
              <a:gdLst>
                <a:gd name="T0" fmla="*/ 6 w 35"/>
                <a:gd name="T1" fmla="*/ 22 h 22"/>
                <a:gd name="T2" fmla="*/ 1 w 35"/>
                <a:gd name="T3" fmla="*/ 19 h 22"/>
                <a:gd name="T4" fmla="*/ 4 w 35"/>
                <a:gd name="T5" fmla="*/ 11 h 22"/>
                <a:gd name="T6" fmla="*/ 26 w 35"/>
                <a:gd name="T7" fmla="*/ 2 h 22"/>
                <a:gd name="T8" fmla="*/ 34 w 35"/>
                <a:gd name="T9" fmla="*/ 5 h 22"/>
                <a:gd name="T10" fmla="*/ 31 w 35"/>
                <a:gd name="T11" fmla="*/ 13 h 22"/>
                <a:gd name="T12" fmla="*/ 9 w 35"/>
                <a:gd name="T13" fmla="*/ 22 h 22"/>
                <a:gd name="T14" fmla="*/ 6 w 35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22">
                  <a:moveTo>
                    <a:pt x="6" y="22"/>
                  </a:moveTo>
                  <a:cubicBezTo>
                    <a:pt x="4" y="22"/>
                    <a:pt x="2" y="21"/>
                    <a:pt x="1" y="19"/>
                  </a:cubicBezTo>
                  <a:cubicBezTo>
                    <a:pt x="0" y="16"/>
                    <a:pt x="1" y="12"/>
                    <a:pt x="4" y="11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9" y="0"/>
                    <a:pt x="33" y="2"/>
                    <a:pt x="34" y="5"/>
                  </a:cubicBezTo>
                  <a:cubicBezTo>
                    <a:pt x="35" y="8"/>
                    <a:pt x="34" y="11"/>
                    <a:pt x="31" y="13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2"/>
                    <a:pt x="7" y="22"/>
                    <a:pt x="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7" name="Freeform 85">
              <a:extLst>
                <a:ext uri="{FF2B5EF4-FFF2-40B4-BE49-F238E27FC236}">
                  <a16:creationId xmlns="" xmlns:a16="http://schemas.microsoft.com/office/drawing/2014/main" id="{FF113834-5F02-6A41-9F8F-FFF2D91F5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1" y="1832"/>
              <a:ext cx="34" cy="51"/>
            </a:xfrm>
            <a:custGeom>
              <a:avLst/>
              <a:gdLst>
                <a:gd name="T0" fmla="*/ 7 w 23"/>
                <a:gd name="T1" fmla="*/ 35 h 35"/>
                <a:gd name="T2" fmla="*/ 4 w 23"/>
                <a:gd name="T3" fmla="*/ 34 h 35"/>
                <a:gd name="T4" fmla="*/ 1 w 23"/>
                <a:gd name="T5" fmla="*/ 26 h 35"/>
                <a:gd name="T6" fmla="*/ 10 w 23"/>
                <a:gd name="T7" fmla="*/ 4 h 35"/>
                <a:gd name="T8" fmla="*/ 18 w 23"/>
                <a:gd name="T9" fmla="*/ 1 h 35"/>
                <a:gd name="T10" fmla="*/ 21 w 23"/>
                <a:gd name="T11" fmla="*/ 9 h 35"/>
                <a:gd name="T12" fmla="*/ 12 w 23"/>
                <a:gd name="T13" fmla="*/ 31 h 35"/>
                <a:gd name="T14" fmla="*/ 7 w 23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5">
                  <a:moveTo>
                    <a:pt x="7" y="35"/>
                  </a:moveTo>
                  <a:cubicBezTo>
                    <a:pt x="6" y="35"/>
                    <a:pt x="5" y="35"/>
                    <a:pt x="4" y="34"/>
                  </a:cubicBezTo>
                  <a:cubicBezTo>
                    <a:pt x="1" y="33"/>
                    <a:pt x="0" y="29"/>
                    <a:pt x="1" y="2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2" y="1"/>
                    <a:pt x="15" y="0"/>
                    <a:pt x="18" y="1"/>
                  </a:cubicBezTo>
                  <a:cubicBezTo>
                    <a:pt x="21" y="2"/>
                    <a:pt x="23" y="6"/>
                    <a:pt x="21" y="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1" y="33"/>
                    <a:pt x="9" y="35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8" name="Freeform 86">
              <a:extLst>
                <a:ext uri="{FF2B5EF4-FFF2-40B4-BE49-F238E27FC236}">
                  <a16:creationId xmlns="" xmlns:a16="http://schemas.microsoft.com/office/drawing/2014/main" id="{1F6BA6DB-8682-D240-BADC-571C01985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1" y="1820"/>
              <a:ext cx="18" cy="53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10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9" name="Freeform 87">
              <a:extLst>
                <a:ext uri="{FF2B5EF4-FFF2-40B4-BE49-F238E27FC236}">
                  <a16:creationId xmlns="" xmlns:a16="http://schemas.microsoft.com/office/drawing/2014/main" id="{FE697EC8-E5DA-6C49-A676-2F10E8AEA4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6" y="1832"/>
              <a:ext cx="34" cy="51"/>
            </a:xfrm>
            <a:custGeom>
              <a:avLst/>
              <a:gdLst>
                <a:gd name="T0" fmla="*/ 16 w 23"/>
                <a:gd name="T1" fmla="*/ 35 h 35"/>
                <a:gd name="T2" fmla="*/ 10 w 23"/>
                <a:gd name="T3" fmla="*/ 31 h 35"/>
                <a:gd name="T4" fmla="*/ 1 w 23"/>
                <a:gd name="T5" fmla="*/ 9 h 35"/>
                <a:gd name="T6" fmla="*/ 4 w 23"/>
                <a:gd name="T7" fmla="*/ 1 h 35"/>
                <a:gd name="T8" fmla="*/ 12 w 23"/>
                <a:gd name="T9" fmla="*/ 4 h 35"/>
                <a:gd name="T10" fmla="*/ 21 w 23"/>
                <a:gd name="T11" fmla="*/ 26 h 35"/>
                <a:gd name="T12" fmla="*/ 18 w 23"/>
                <a:gd name="T13" fmla="*/ 34 h 35"/>
                <a:gd name="T14" fmla="*/ 16 w 23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5">
                  <a:moveTo>
                    <a:pt x="16" y="35"/>
                  </a:moveTo>
                  <a:cubicBezTo>
                    <a:pt x="13" y="35"/>
                    <a:pt x="11" y="33"/>
                    <a:pt x="10" y="31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6"/>
                    <a:pt x="1" y="2"/>
                    <a:pt x="4" y="1"/>
                  </a:cubicBezTo>
                  <a:cubicBezTo>
                    <a:pt x="7" y="0"/>
                    <a:pt x="11" y="1"/>
                    <a:pt x="12" y="4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3" y="29"/>
                    <a:pt x="21" y="33"/>
                    <a:pt x="18" y="34"/>
                  </a:cubicBezTo>
                  <a:cubicBezTo>
                    <a:pt x="17" y="35"/>
                    <a:pt x="17" y="35"/>
                    <a:pt x="1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50" name="Freeform 88">
              <a:extLst>
                <a:ext uri="{FF2B5EF4-FFF2-40B4-BE49-F238E27FC236}">
                  <a16:creationId xmlns="" xmlns:a16="http://schemas.microsoft.com/office/drawing/2014/main" id="{12D6C954-2EF3-BD42-BFB7-359D0D4F6A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1" y="1869"/>
              <a:ext cx="45" cy="42"/>
            </a:xfrm>
            <a:custGeom>
              <a:avLst/>
              <a:gdLst>
                <a:gd name="T0" fmla="*/ 24 w 30"/>
                <a:gd name="T1" fmla="*/ 29 h 29"/>
                <a:gd name="T2" fmla="*/ 19 w 30"/>
                <a:gd name="T3" fmla="*/ 27 h 29"/>
                <a:gd name="T4" fmla="*/ 2 w 30"/>
                <a:gd name="T5" fmla="*/ 10 h 29"/>
                <a:gd name="T6" fmla="*/ 2 w 30"/>
                <a:gd name="T7" fmla="*/ 2 h 29"/>
                <a:gd name="T8" fmla="*/ 11 w 30"/>
                <a:gd name="T9" fmla="*/ 2 h 29"/>
                <a:gd name="T10" fmla="*/ 28 w 30"/>
                <a:gd name="T11" fmla="*/ 19 h 29"/>
                <a:gd name="T12" fmla="*/ 28 w 30"/>
                <a:gd name="T13" fmla="*/ 27 h 29"/>
                <a:gd name="T14" fmla="*/ 24 w 3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9">
                  <a:moveTo>
                    <a:pt x="24" y="29"/>
                  </a:moveTo>
                  <a:cubicBezTo>
                    <a:pt x="22" y="29"/>
                    <a:pt x="21" y="29"/>
                    <a:pt x="19" y="27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5" y="0"/>
                    <a:pt x="9" y="0"/>
                    <a:pt x="11" y="2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30" y="21"/>
                    <a:pt x="30" y="25"/>
                    <a:pt x="28" y="27"/>
                  </a:cubicBezTo>
                  <a:cubicBezTo>
                    <a:pt x="27" y="29"/>
                    <a:pt x="25" y="29"/>
                    <a:pt x="2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51" name="Freeform 89">
              <a:extLst>
                <a:ext uri="{FF2B5EF4-FFF2-40B4-BE49-F238E27FC236}">
                  <a16:creationId xmlns="" xmlns:a16="http://schemas.microsoft.com/office/drawing/2014/main" id="{A35B7786-D1F2-4549-A514-FD155D87A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4" y="1922"/>
              <a:ext cx="54" cy="32"/>
            </a:xfrm>
            <a:custGeom>
              <a:avLst/>
              <a:gdLst>
                <a:gd name="T0" fmla="*/ 29 w 36"/>
                <a:gd name="T1" fmla="*/ 22 h 22"/>
                <a:gd name="T2" fmla="*/ 27 w 36"/>
                <a:gd name="T3" fmla="*/ 22 h 22"/>
                <a:gd name="T4" fmla="*/ 5 w 36"/>
                <a:gd name="T5" fmla="*/ 13 h 22"/>
                <a:gd name="T6" fmla="*/ 1 w 36"/>
                <a:gd name="T7" fmla="*/ 5 h 22"/>
                <a:gd name="T8" fmla="*/ 9 w 36"/>
                <a:gd name="T9" fmla="*/ 2 h 22"/>
                <a:gd name="T10" fmla="*/ 31 w 36"/>
                <a:gd name="T11" fmla="*/ 11 h 22"/>
                <a:gd name="T12" fmla="*/ 35 w 36"/>
                <a:gd name="T13" fmla="*/ 19 h 22"/>
                <a:gd name="T14" fmla="*/ 29 w 36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22">
                  <a:moveTo>
                    <a:pt x="29" y="22"/>
                  </a:moveTo>
                  <a:cubicBezTo>
                    <a:pt x="28" y="22"/>
                    <a:pt x="28" y="22"/>
                    <a:pt x="27" y="2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3" y="2"/>
                    <a:pt x="6" y="0"/>
                    <a:pt x="9" y="2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4" y="12"/>
                    <a:pt x="36" y="16"/>
                    <a:pt x="35" y="19"/>
                  </a:cubicBezTo>
                  <a:cubicBezTo>
                    <a:pt x="34" y="21"/>
                    <a:pt x="31" y="22"/>
                    <a:pt x="2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52" name="Freeform 90">
              <a:extLst>
                <a:ext uri="{FF2B5EF4-FFF2-40B4-BE49-F238E27FC236}">
                  <a16:creationId xmlns="" xmlns:a16="http://schemas.microsoft.com/office/drawing/2014/main" id="{184AEB09-EB08-604B-AC9C-43039EE91D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7" y="1784"/>
              <a:ext cx="426" cy="302"/>
            </a:xfrm>
            <a:custGeom>
              <a:avLst/>
              <a:gdLst>
                <a:gd name="T0" fmla="*/ 282 w 288"/>
                <a:gd name="T1" fmla="*/ 204 h 204"/>
                <a:gd name="T2" fmla="*/ 6 w 288"/>
                <a:gd name="T3" fmla="*/ 204 h 204"/>
                <a:gd name="T4" fmla="*/ 0 w 288"/>
                <a:gd name="T5" fmla="*/ 198 h 204"/>
                <a:gd name="T6" fmla="*/ 0 w 288"/>
                <a:gd name="T7" fmla="*/ 144 h 204"/>
                <a:gd name="T8" fmla="*/ 144 w 288"/>
                <a:gd name="T9" fmla="*/ 0 h 204"/>
                <a:gd name="T10" fmla="*/ 288 w 288"/>
                <a:gd name="T11" fmla="*/ 144 h 204"/>
                <a:gd name="T12" fmla="*/ 288 w 288"/>
                <a:gd name="T13" fmla="*/ 198 h 204"/>
                <a:gd name="T14" fmla="*/ 282 w 288"/>
                <a:gd name="T15" fmla="*/ 204 h 204"/>
                <a:gd name="T16" fmla="*/ 12 w 288"/>
                <a:gd name="T17" fmla="*/ 192 h 204"/>
                <a:gd name="T18" fmla="*/ 276 w 288"/>
                <a:gd name="T19" fmla="*/ 192 h 204"/>
                <a:gd name="T20" fmla="*/ 276 w 288"/>
                <a:gd name="T21" fmla="*/ 144 h 204"/>
                <a:gd name="T22" fmla="*/ 144 w 288"/>
                <a:gd name="T23" fmla="*/ 12 h 204"/>
                <a:gd name="T24" fmla="*/ 12 w 288"/>
                <a:gd name="T25" fmla="*/ 144 h 204"/>
                <a:gd name="T26" fmla="*/ 12 w 288"/>
                <a:gd name="T27" fmla="*/ 19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8" h="204">
                  <a:moveTo>
                    <a:pt x="282" y="204"/>
                  </a:move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64"/>
                    <a:pt x="65" y="0"/>
                    <a:pt x="144" y="0"/>
                  </a:cubicBezTo>
                  <a:cubicBezTo>
                    <a:pt x="224" y="0"/>
                    <a:pt x="288" y="64"/>
                    <a:pt x="288" y="144"/>
                  </a:cubicBezTo>
                  <a:cubicBezTo>
                    <a:pt x="288" y="198"/>
                    <a:pt x="288" y="198"/>
                    <a:pt x="288" y="198"/>
                  </a:cubicBezTo>
                  <a:cubicBezTo>
                    <a:pt x="288" y="201"/>
                    <a:pt x="286" y="204"/>
                    <a:pt x="282" y="204"/>
                  </a:cubicBezTo>
                  <a:close/>
                  <a:moveTo>
                    <a:pt x="12" y="192"/>
                  </a:moveTo>
                  <a:cubicBezTo>
                    <a:pt x="276" y="192"/>
                    <a:pt x="276" y="192"/>
                    <a:pt x="276" y="192"/>
                  </a:cubicBezTo>
                  <a:cubicBezTo>
                    <a:pt x="276" y="144"/>
                    <a:pt x="276" y="144"/>
                    <a:pt x="276" y="144"/>
                  </a:cubicBezTo>
                  <a:cubicBezTo>
                    <a:pt x="276" y="71"/>
                    <a:pt x="217" y="12"/>
                    <a:pt x="144" y="12"/>
                  </a:cubicBezTo>
                  <a:cubicBezTo>
                    <a:pt x="71" y="12"/>
                    <a:pt x="12" y="71"/>
                    <a:pt x="12" y="144"/>
                  </a:cubicBezTo>
                  <a:lnTo>
                    <a:pt x="12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153" name="Group 59">
            <a:extLst>
              <a:ext uri="{FF2B5EF4-FFF2-40B4-BE49-F238E27FC236}">
                <a16:creationId xmlns="" xmlns:a16="http://schemas.microsoft.com/office/drawing/2014/main" id="{892D387B-5AA1-8044-8D45-614FDCB30B6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075617" y="3217044"/>
            <a:ext cx="466978" cy="281356"/>
            <a:chOff x="6554" y="532"/>
            <a:chExt cx="400" cy="241"/>
          </a:xfrm>
          <a:solidFill>
            <a:schemeClr val="accent1"/>
          </a:solidFill>
        </p:grpSpPr>
        <p:sp>
          <p:nvSpPr>
            <p:cNvPr id="154" name="Freeform 60">
              <a:extLst>
                <a:ext uri="{FF2B5EF4-FFF2-40B4-BE49-F238E27FC236}">
                  <a16:creationId xmlns="" xmlns:a16="http://schemas.microsoft.com/office/drawing/2014/main" id="{CA82DAE1-B4D6-1142-8988-789C66AB5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4" y="532"/>
              <a:ext cx="400" cy="241"/>
            </a:xfrm>
            <a:custGeom>
              <a:avLst/>
              <a:gdLst>
                <a:gd name="T0" fmla="*/ 6 w 271"/>
                <a:gd name="T1" fmla="*/ 163 h 163"/>
                <a:gd name="T2" fmla="*/ 2 w 271"/>
                <a:gd name="T3" fmla="*/ 161 h 163"/>
                <a:gd name="T4" fmla="*/ 2 w 271"/>
                <a:gd name="T5" fmla="*/ 153 h 163"/>
                <a:gd name="T6" fmla="*/ 98 w 271"/>
                <a:gd name="T7" fmla="*/ 45 h 163"/>
                <a:gd name="T8" fmla="*/ 106 w 271"/>
                <a:gd name="T9" fmla="*/ 44 h 163"/>
                <a:gd name="T10" fmla="*/ 174 w 271"/>
                <a:gd name="T11" fmla="*/ 100 h 163"/>
                <a:gd name="T12" fmla="*/ 260 w 271"/>
                <a:gd name="T13" fmla="*/ 3 h 163"/>
                <a:gd name="T14" fmla="*/ 268 w 271"/>
                <a:gd name="T15" fmla="*/ 2 h 163"/>
                <a:gd name="T16" fmla="*/ 269 w 271"/>
                <a:gd name="T17" fmla="*/ 11 h 163"/>
                <a:gd name="T18" fmla="*/ 179 w 271"/>
                <a:gd name="T19" fmla="*/ 113 h 163"/>
                <a:gd name="T20" fmla="*/ 171 w 271"/>
                <a:gd name="T21" fmla="*/ 113 h 163"/>
                <a:gd name="T22" fmla="*/ 103 w 271"/>
                <a:gd name="T23" fmla="*/ 57 h 163"/>
                <a:gd name="T24" fmla="*/ 11 w 271"/>
                <a:gd name="T25" fmla="*/ 161 h 163"/>
                <a:gd name="T26" fmla="*/ 6 w 271"/>
                <a:gd name="T27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1" h="163">
                  <a:moveTo>
                    <a:pt x="6" y="163"/>
                  </a:moveTo>
                  <a:cubicBezTo>
                    <a:pt x="5" y="163"/>
                    <a:pt x="4" y="162"/>
                    <a:pt x="2" y="161"/>
                  </a:cubicBezTo>
                  <a:cubicBezTo>
                    <a:pt x="0" y="159"/>
                    <a:pt x="0" y="155"/>
                    <a:pt x="2" y="153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0" y="42"/>
                    <a:pt x="104" y="42"/>
                    <a:pt x="106" y="44"/>
                  </a:cubicBezTo>
                  <a:cubicBezTo>
                    <a:pt x="174" y="100"/>
                    <a:pt x="174" y="100"/>
                    <a:pt x="174" y="100"/>
                  </a:cubicBezTo>
                  <a:cubicBezTo>
                    <a:pt x="260" y="3"/>
                    <a:pt x="260" y="3"/>
                    <a:pt x="260" y="3"/>
                  </a:cubicBezTo>
                  <a:cubicBezTo>
                    <a:pt x="262" y="0"/>
                    <a:pt x="266" y="0"/>
                    <a:pt x="268" y="2"/>
                  </a:cubicBezTo>
                  <a:cubicBezTo>
                    <a:pt x="271" y="5"/>
                    <a:pt x="271" y="8"/>
                    <a:pt x="269" y="11"/>
                  </a:cubicBezTo>
                  <a:cubicBezTo>
                    <a:pt x="179" y="113"/>
                    <a:pt x="179" y="113"/>
                    <a:pt x="179" y="113"/>
                  </a:cubicBezTo>
                  <a:cubicBezTo>
                    <a:pt x="177" y="115"/>
                    <a:pt x="173" y="116"/>
                    <a:pt x="171" y="113"/>
                  </a:cubicBezTo>
                  <a:cubicBezTo>
                    <a:pt x="103" y="57"/>
                    <a:pt x="103" y="57"/>
                    <a:pt x="103" y="57"/>
                  </a:cubicBezTo>
                  <a:cubicBezTo>
                    <a:pt x="11" y="161"/>
                    <a:pt x="11" y="161"/>
                    <a:pt x="11" y="161"/>
                  </a:cubicBezTo>
                  <a:cubicBezTo>
                    <a:pt x="10" y="162"/>
                    <a:pt x="8" y="163"/>
                    <a:pt x="6" y="1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55" name="Freeform 61">
              <a:extLst>
                <a:ext uri="{FF2B5EF4-FFF2-40B4-BE49-F238E27FC236}">
                  <a16:creationId xmlns="" xmlns:a16="http://schemas.microsoft.com/office/drawing/2014/main" id="{F6DD371E-5D02-AF4E-8FE8-2BC519C317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2" y="534"/>
              <a:ext cx="141" cy="124"/>
            </a:xfrm>
            <a:custGeom>
              <a:avLst/>
              <a:gdLst>
                <a:gd name="T0" fmla="*/ 89 w 95"/>
                <a:gd name="T1" fmla="*/ 84 h 84"/>
                <a:gd name="T2" fmla="*/ 83 w 95"/>
                <a:gd name="T3" fmla="*/ 78 h 84"/>
                <a:gd name="T4" fmla="*/ 83 w 95"/>
                <a:gd name="T5" fmla="*/ 12 h 84"/>
                <a:gd name="T6" fmla="*/ 6 w 95"/>
                <a:gd name="T7" fmla="*/ 12 h 84"/>
                <a:gd name="T8" fmla="*/ 0 w 95"/>
                <a:gd name="T9" fmla="*/ 6 h 84"/>
                <a:gd name="T10" fmla="*/ 6 w 95"/>
                <a:gd name="T11" fmla="*/ 0 h 84"/>
                <a:gd name="T12" fmla="*/ 89 w 95"/>
                <a:gd name="T13" fmla="*/ 0 h 84"/>
                <a:gd name="T14" fmla="*/ 95 w 95"/>
                <a:gd name="T15" fmla="*/ 6 h 84"/>
                <a:gd name="T16" fmla="*/ 95 w 95"/>
                <a:gd name="T17" fmla="*/ 78 h 84"/>
                <a:gd name="T18" fmla="*/ 89 w 95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84">
                  <a:moveTo>
                    <a:pt x="89" y="84"/>
                  </a:moveTo>
                  <a:cubicBezTo>
                    <a:pt x="86" y="84"/>
                    <a:pt x="83" y="81"/>
                    <a:pt x="83" y="78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3" y="0"/>
                    <a:pt x="95" y="3"/>
                    <a:pt x="95" y="6"/>
                  </a:cubicBezTo>
                  <a:cubicBezTo>
                    <a:pt x="95" y="78"/>
                    <a:pt x="95" y="78"/>
                    <a:pt x="95" y="78"/>
                  </a:cubicBezTo>
                  <a:cubicBezTo>
                    <a:pt x="95" y="81"/>
                    <a:pt x="93" y="84"/>
                    <a:pt x="8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</p:grpSp>
      <p:grpSp>
        <p:nvGrpSpPr>
          <p:cNvPr id="156" name="Group 60">
            <a:extLst>
              <a:ext uri="{FF2B5EF4-FFF2-40B4-BE49-F238E27FC236}">
                <a16:creationId xmlns="" xmlns:a16="http://schemas.microsoft.com/office/drawing/2014/main" id="{909B4C50-0B6B-F940-B96B-0F025E25749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29567" y="3117577"/>
            <a:ext cx="491836" cy="480291"/>
            <a:chOff x="6726" y="600"/>
            <a:chExt cx="426" cy="416"/>
          </a:xfrm>
          <a:solidFill>
            <a:schemeClr val="accent1"/>
          </a:solidFill>
        </p:grpSpPr>
        <p:sp>
          <p:nvSpPr>
            <p:cNvPr id="157" name="Freeform 61">
              <a:extLst>
                <a:ext uri="{FF2B5EF4-FFF2-40B4-BE49-F238E27FC236}">
                  <a16:creationId xmlns="" xmlns:a16="http://schemas.microsoft.com/office/drawing/2014/main" id="{9C3A8E24-140A-A045-9B50-E9B468100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6" y="999"/>
              <a:ext cx="426" cy="17"/>
            </a:xfrm>
            <a:custGeom>
              <a:avLst/>
              <a:gdLst>
                <a:gd name="T0" fmla="*/ 282 w 288"/>
                <a:gd name="T1" fmla="*/ 12 h 12"/>
                <a:gd name="T2" fmla="*/ 6 w 288"/>
                <a:gd name="T3" fmla="*/ 12 h 12"/>
                <a:gd name="T4" fmla="*/ 0 w 288"/>
                <a:gd name="T5" fmla="*/ 6 h 12"/>
                <a:gd name="T6" fmla="*/ 6 w 288"/>
                <a:gd name="T7" fmla="*/ 0 h 12"/>
                <a:gd name="T8" fmla="*/ 282 w 288"/>
                <a:gd name="T9" fmla="*/ 0 h 12"/>
                <a:gd name="T10" fmla="*/ 288 w 288"/>
                <a:gd name="T11" fmla="*/ 6 h 12"/>
                <a:gd name="T12" fmla="*/ 282 w 28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2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0"/>
                    <a:pt x="285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62">
              <a:extLst>
                <a:ext uri="{FF2B5EF4-FFF2-40B4-BE49-F238E27FC236}">
                  <a16:creationId xmlns="" xmlns:a16="http://schemas.microsoft.com/office/drawing/2014/main" id="{7B95F1FD-5650-BC4B-808D-C3715C5F40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44" y="912"/>
              <a:ext cx="71" cy="104"/>
            </a:xfrm>
            <a:custGeom>
              <a:avLst/>
              <a:gdLst>
                <a:gd name="T0" fmla="*/ 42 w 48"/>
                <a:gd name="T1" fmla="*/ 72 h 72"/>
                <a:gd name="T2" fmla="*/ 6 w 48"/>
                <a:gd name="T3" fmla="*/ 72 h 72"/>
                <a:gd name="T4" fmla="*/ 0 w 48"/>
                <a:gd name="T5" fmla="*/ 66 h 72"/>
                <a:gd name="T6" fmla="*/ 0 w 48"/>
                <a:gd name="T7" fmla="*/ 6 h 72"/>
                <a:gd name="T8" fmla="*/ 6 w 48"/>
                <a:gd name="T9" fmla="*/ 0 h 72"/>
                <a:gd name="T10" fmla="*/ 42 w 48"/>
                <a:gd name="T11" fmla="*/ 0 h 72"/>
                <a:gd name="T12" fmla="*/ 48 w 48"/>
                <a:gd name="T13" fmla="*/ 6 h 72"/>
                <a:gd name="T14" fmla="*/ 48 w 48"/>
                <a:gd name="T15" fmla="*/ 66 h 72"/>
                <a:gd name="T16" fmla="*/ 42 w 48"/>
                <a:gd name="T17" fmla="*/ 72 h 72"/>
                <a:gd name="T18" fmla="*/ 12 w 48"/>
                <a:gd name="T19" fmla="*/ 60 h 72"/>
                <a:gd name="T20" fmla="*/ 36 w 48"/>
                <a:gd name="T21" fmla="*/ 60 h 72"/>
                <a:gd name="T22" fmla="*/ 36 w 48"/>
                <a:gd name="T23" fmla="*/ 12 h 72"/>
                <a:gd name="T24" fmla="*/ 12 w 48"/>
                <a:gd name="T25" fmla="*/ 12 h 72"/>
                <a:gd name="T26" fmla="*/ 12 w 48"/>
                <a:gd name="T27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72">
                  <a:moveTo>
                    <a:pt x="4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2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70"/>
                    <a:pt x="45" y="72"/>
                    <a:pt x="42" y="72"/>
                  </a:cubicBezTo>
                  <a:close/>
                  <a:moveTo>
                    <a:pt x="12" y="60"/>
                  </a:moveTo>
                  <a:cubicBezTo>
                    <a:pt x="36" y="60"/>
                    <a:pt x="36" y="60"/>
                    <a:pt x="36" y="6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63">
              <a:extLst>
                <a:ext uri="{FF2B5EF4-FFF2-40B4-BE49-F238E27FC236}">
                  <a16:creationId xmlns="" xmlns:a16="http://schemas.microsoft.com/office/drawing/2014/main" id="{0ACA05DC-D168-ED4A-8F9D-48683873D7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0" y="826"/>
              <a:ext cx="71" cy="190"/>
            </a:xfrm>
            <a:custGeom>
              <a:avLst/>
              <a:gdLst>
                <a:gd name="T0" fmla="*/ 42 w 48"/>
                <a:gd name="T1" fmla="*/ 132 h 132"/>
                <a:gd name="T2" fmla="*/ 6 w 48"/>
                <a:gd name="T3" fmla="*/ 132 h 132"/>
                <a:gd name="T4" fmla="*/ 0 w 48"/>
                <a:gd name="T5" fmla="*/ 126 h 132"/>
                <a:gd name="T6" fmla="*/ 0 w 48"/>
                <a:gd name="T7" fmla="*/ 6 h 132"/>
                <a:gd name="T8" fmla="*/ 6 w 48"/>
                <a:gd name="T9" fmla="*/ 0 h 132"/>
                <a:gd name="T10" fmla="*/ 42 w 48"/>
                <a:gd name="T11" fmla="*/ 0 h 132"/>
                <a:gd name="T12" fmla="*/ 48 w 48"/>
                <a:gd name="T13" fmla="*/ 6 h 132"/>
                <a:gd name="T14" fmla="*/ 48 w 48"/>
                <a:gd name="T15" fmla="*/ 126 h 132"/>
                <a:gd name="T16" fmla="*/ 42 w 48"/>
                <a:gd name="T17" fmla="*/ 132 h 132"/>
                <a:gd name="T18" fmla="*/ 12 w 48"/>
                <a:gd name="T19" fmla="*/ 120 h 132"/>
                <a:gd name="T20" fmla="*/ 36 w 48"/>
                <a:gd name="T21" fmla="*/ 120 h 132"/>
                <a:gd name="T22" fmla="*/ 36 w 48"/>
                <a:gd name="T23" fmla="*/ 12 h 132"/>
                <a:gd name="T24" fmla="*/ 12 w 48"/>
                <a:gd name="T25" fmla="*/ 12 h 132"/>
                <a:gd name="T26" fmla="*/ 12 w 48"/>
                <a:gd name="T27" fmla="*/ 1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32">
                  <a:moveTo>
                    <a:pt x="42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2" y="132"/>
                    <a:pt x="0" y="130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26"/>
                    <a:pt x="48" y="126"/>
                    <a:pt x="48" y="126"/>
                  </a:cubicBezTo>
                  <a:cubicBezTo>
                    <a:pt x="48" y="130"/>
                    <a:pt x="45" y="132"/>
                    <a:pt x="42" y="132"/>
                  </a:cubicBezTo>
                  <a:close/>
                  <a:moveTo>
                    <a:pt x="12" y="120"/>
                  </a:moveTo>
                  <a:cubicBezTo>
                    <a:pt x="36" y="120"/>
                    <a:pt x="36" y="120"/>
                    <a:pt x="36" y="12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64">
              <a:extLst>
                <a:ext uri="{FF2B5EF4-FFF2-40B4-BE49-F238E27FC236}">
                  <a16:creationId xmlns="" xmlns:a16="http://schemas.microsoft.com/office/drawing/2014/main" id="{DEACE061-660B-B846-81F5-5CAC95D88A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57" y="860"/>
              <a:ext cx="71" cy="156"/>
            </a:xfrm>
            <a:custGeom>
              <a:avLst/>
              <a:gdLst>
                <a:gd name="T0" fmla="*/ 42 w 48"/>
                <a:gd name="T1" fmla="*/ 108 h 108"/>
                <a:gd name="T2" fmla="*/ 6 w 48"/>
                <a:gd name="T3" fmla="*/ 108 h 108"/>
                <a:gd name="T4" fmla="*/ 0 w 48"/>
                <a:gd name="T5" fmla="*/ 102 h 108"/>
                <a:gd name="T6" fmla="*/ 0 w 48"/>
                <a:gd name="T7" fmla="*/ 6 h 108"/>
                <a:gd name="T8" fmla="*/ 6 w 48"/>
                <a:gd name="T9" fmla="*/ 0 h 108"/>
                <a:gd name="T10" fmla="*/ 42 w 48"/>
                <a:gd name="T11" fmla="*/ 0 h 108"/>
                <a:gd name="T12" fmla="*/ 48 w 48"/>
                <a:gd name="T13" fmla="*/ 6 h 108"/>
                <a:gd name="T14" fmla="*/ 48 w 48"/>
                <a:gd name="T15" fmla="*/ 102 h 108"/>
                <a:gd name="T16" fmla="*/ 42 w 48"/>
                <a:gd name="T17" fmla="*/ 108 h 108"/>
                <a:gd name="T18" fmla="*/ 12 w 48"/>
                <a:gd name="T19" fmla="*/ 96 h 108"/>
                <a:gd name="T20" fmla="*/ 36 w 48"/>
                <a:gd name="T21" fmla="*/ 96 h 108"/>
                <a:gd name="T22" fmla="*/ 36 w 48"/>
                <a:gd name="T23" fmla="*/ 12 h 108"/>
                <a:gd name="T24" fmla="*/ 12 w 48"/>
                <a:gd name="T25" fmla="*/ 12 h 108"/>
                <a:gd name="T26" fmla="*/ 12 w 48"/>
                <a:gd name="T27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08">
                  <a:moveTo>
                    <a:pt x="42" y="108"/>
                  </a:moveTo>
                  <a:cubicBezTo>
                    <a:pt x="6" y="108"/>
                    <a:pt x="6" y="108"/>
                    <a:pt x="6" y="108"/>
                  </a:cubicBezTo>
                  <a:cubicBezTo>
                    <a:pt x="2" y="108"/>
                    <a:pt x="0" y="106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48" y="106"/>
                    <a:pt x="45" y="108"/>
                    <a:pt x="42" y="108"/>
                  </a:cubicBezTo>
                  <a:close/>
                  <a:moveTo>
                    <a:pt x="12" y="96"/>
                  </a:moveTo>
                  <a:cubicBezTo>
                    <a:pt x="36" y="96"/>
                    <a:pt x="36" y="96"/>
                    <a:pt x="36" y="9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65">
              <a:extLst>
                <a:ext uri="{FF2B5EF4-FFF2-40B4-BE49-F238E27FC236}">
                  <a16:creationId xmlns="" xmlns:a16="http://schemas.microsoft.com/office/drawing/2014/main" id="{6C1EFCFD-1918-4C4B-9CE7-E8EFB1D43A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63" y="739"/>
              <a:ext cx="71" cy="277"/>
            </a:xfrm>
            <a:custGeom>
              <a:avLst/>
              <a:gdLst>
                <a:gd name="T0" fmla="*/ 42 w 48"/>
                <a:gd name="T1" fmla="*/ 192 h 192"/>
                <a:gd name="T2" fmla="*/ 6 w 48"/>
                <a:gd name="T3" fmla="*/ 192 h 192"/>
                <a:gd name="T4" fmla="*/ 0 w 48"/>
                <a:gd name="T5" fmla="*/ 186 h 192"/>
                <a:gd name="T6" fmla="*/ 0 w 48"/>
                <a:gd name="T7" fmla="*/ 6 h 192"/>
                <a:gd name="T8" fmla="*/ 6 w 48"/>
                <a:gd name="T9" fmla="*/ 0 h 192"/>
                <a:gd name="T10" fmla="*/ 42 w 48"/>
                <a:gd name="T11" fmla="*/ 0 h 192"/>
                <a:gd name="T12" fmla="*/ 48 w 48"/>
                <a:gd name="T13" fmla="*/ 6 h 192"/>
                <a:gd name="T14" fmla="*/ 48 w 48"/>
                <a:gd name="T15" fmla="*/ 186 h 192"/>
                <a:gd name="T16" fmla="*/ 42 w 48"/>
                <a:gd name="T17" fmla="*/ 192 h 192"/>
                <a:gd name="T18" fmla="*/ 12 w 48"/>
                <a:gd name="T19" fmla="*/ 180 h 192"/>
                <a:gd name="T20" fmla="*/ 36 w 48"/>
                <a:gd name="T21" fmla="*/ 180 h 192"/>
                <a:gd name="T22" fmla="*/ 36 w 48"/>
                <a:gd name="T23" fmla="*/ 12 h 192"/>
                <a:gd name="T24" fmla="*/ 12 w 48"/>
                <a:gd name="T25" fmla="*/ 12 h 192"/>
                <a:gd name="T26" fmla="*/ 12 w 48"/>
                <a:gd name="T27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92">
                  <a:moveTo>
                    <a:pt x="42" y="192"/>
                  </a:moveTo>
                  <a:cubicBezTo>
                    <a:pt x="6" y="192"/>
                    <a:pt x="6" y="192"/>
                    <a:pt x="6" y="192"/>
                  </a:cubicBezTo>
                  <a:cubicBezTo>
                    <a:pt x="2" y="192"/>
                    <a:pt x="0" y="190"/>
                    <a:pt x="0" y="18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90"/>
                    <a:pt x="45" y="192"/>
                    <a:pt x="42" y="192"/>
                  </a:cubicBezTo>
                  <a:close/>
                  <a:moveTo>
                    <a:pt x="12" y="180"/>
                  </a:moveTo>
                  <a:cubicBezTo>
                    <a:pt x="36" y="180"/>
                    <a:pt x="36" y="180"/>
                    <a:pt x="36" y="18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66">
              <a:extLst>
                <a:ext uri="{FF2B5EF4-FFF2-40B4-BE49-F238E27FC236}">
                  <a16:creationId xmlns="" xmlns:a16="http://schemas.microsoft.com/office/drawing/2014/main" id="{E3276A80-6E12-C248-A63A-BDDBCB6DC2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3" y="774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67">
              <a:extLst>
                <a:ext uri="{FF2B5EF4-FFF2-40B4-BE49-F238E27FC236}">
                  <a16:creationId xmlns="" xmlns:a16="http://schemas.microsoft.com/office/drawing/2014/main" id="{FA66DBB2-838B-4C4A-BA40-168FEF0708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9" y="687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68">
              <a:extLst>
                <a:ext uri="{FF2B5EF4-FFF2-40B4-BE49-F238E27FC236}">
                  <a16:creationId xmlns="" xmlns:a16="http://schemas.microsoft.com/office/drawing/2014/main" id="{93019F76-8284-AF42-815A-EE8C56616E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66" y="722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69">
              <a:extLst>
                <a:ext uri="{FF2B5EF4-FFF2-40B4-BE49-F238E27FC236}">
                  <a16:creationId xmlns="" xmlns:a16="http://schemas.microsoft.com/office/drawing/2014/main" id="{994737E9-AB00-4844-A2D9-0292808793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72" y="600"/>
              <a:ext cx="54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70">
              <a:extLst>
                <a:ext uri="{FF2B5EF4-FFF2-40B4-BE49-F238E27FC236}">
                  <a16:creationId xmlns="" xmlns:a16="http://schemas.microsoft.com/office/drawing/2014/main" id="{31011639-86D2-1945-816C-189049420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2" y="714"/>
              <a:ext cx="99" cy="84"/>
            </a:xfrm>
            <a:custGeom>
              <a:avLst/>
              <a:gdLst>
                <a:gd name="T0" fmla="*/ 7 w 67"/>
                <a:gd name="T1" fmla="*/ 58 h 58"/>
                <a:gd name="T2" fmla="*/ 2 w 67"/>
                <a:gd name="T3" fmla="*/ 56 h 58"/>
                <a:gd name="T4" fmla="*/ 3 w 67"/>
                <a:gd name="T5" fmla="*/ 47 h 58"/>
                <a:gd name="T6" fmla="*/ 57 w 67"/>
                <a:gd name="T7" fmla="*/ 3 h 58"/>
                <a:gd name="T8" fmla="*/ 65 w 67"/>
                <a:gd name="T9" fmla="*/ 3 h 58"/>
                <a:gd name="T10" fmla="*/ 64 w 67"/>
                <a:gd name="T11" fmla="*/ 12 h 58"/>
                <a:gd name="T12" fmla="*/ 11 w 67"/>
                <a:gd name="T13" fmla="*/ 56 h 58"/>
                <a:gd name="T14" fmla="*/ 7 w 67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58">
                  <a:moveTo>
                    <a:pt x="7" y="58"/>
                  </a:moveTo>
                  <a:cubicBezTo>
                    <a:pt x="5" y="58"/>
                    <a:pt x="3" y="57"/>
                    <a:pt x="2" y="56"/>
                  </a:cubicBezTo>
                  <a:cubicBezTo>
                    <a:pt x="0" y="53"/>
                    <a:pt x="0" y="49"/>
                    <a:pt x="3" y="47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9" y="0"/>
                    <a:pt x="63" y="1"/>
                    <a:pt x="65" y="3"/>
                  </a:cubicBezTo>
                  <a:cubicBezTo>
                    <a:pt x="67" y="6"/>
                    <a:pt x="67" y="10"/>
                    <a:pt x="64" y="12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7"/>
                    <a:pt x="8" y="58"/>
                    <a:pt x="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71">
              <a:extLst>
                <a:ext uri="{FF2B5EF4-FFF2-40B4-BE49-F238E27FC236}">
                  <a16:creationId xmlns="" xmlns:a16="http://schemas.microsoft.com/office/drawing/2014/main" id="{351419A5-CCB8-0F4A-A9D8-85EBBC43D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2" y="708"/>
              <a:ext cx="93" cy="44"/>
            </a:xfrm>
            <a:custGeom>
              <a:avLst/>
              <a:gdLst>
                <a:gd name="T0" fmla="*/ 57 w 63"/>
                <a:gd name="T1" fmla="*/ 30 h 30"/>
                <a:gd name="T2" fmla="*/ 55 w 63"/>
                <a:gd name="T3" fmla="*/ 29 h 30"/>
                <a:gd name="T4" fmla="*/ 5 w 63"/>
                <a:gd name="T5" fmla="*/ 13 h 30"/>
                <a:gd name="T6" fmla="*/ 1 w 63"/>
                <a:gd name="T7" fmla="*/ 5 h 30"/>
                <a:gd name="T8" fmla="*/ 9 w 63"/>
                <a:gd name="T9" fmla="*/ 2 h 30"/>
                <a:gd name="T10" fmla="*/ 58 w 63"/>
                <a:gd name="T11" fmla="*/ 18 h 30"/>
                <a:gd name="T12" fmla="*/ 62 w 63"/>
                <a:gd name="T13" fmla="*/ 26 h 30"/>
                <a:gd name="T14" fmla="*/ 57 w 63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30">
                  <a:moveTo>
                    <a:pt x="57" y="30"/>
                  </a:moveTo>
                  <a:cubicBezTo>
                    <a:pt x="56" y="30"/>
                    <a:pt x="55" y="30"/>
                    <a:pt x="55" y="2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2"/>
                    <a:pt x="0" y="8"/>
                    <a:pt x="1" y="5"/>
                  </a:cubicBezTo>
                  <a:cubicBezTo>
                    <a:pt x="2" y="2"/>
                    <a:pt x="6" y="0"/>
                    <a:pt x="9" y="2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2" y="19"/>
                    <a:pt x="63" y="23"/>
                    <a:pt x="62" y="26"/>
                  </a:cubicBezTo>
                  <a:cubicBezTo>
                    <a:pt x="61" y="28"/>
                    <a:pt x="59" y="30"/>
                    <a:pt x="57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72">
              <a:extLst>
                <a:ext uri="{FF2B5EF4-FFF2-40B4-BE49-F238E27FC236}">
                  <a16:creationId xmlns="" xmlns:a16="http://schemas.microsoft.com/office/drawing/2014/main" id="{E9D27936-5D5D-614F-8C1C-7B1D6C8F53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4" y="630"/>
              <a:ext cx="103" cy="113"/>
            </a:xfrm>
            <a:custGeom>
              <a:avLst/>
              <a:gdLst>
                <a:gd name="T0" fmla="*/ 6 w 70"/>
                <a:gd name="T1" fmla="*/ 78 h 78"/>
                <a:gd name="T2" fmla="*/ 3 w 70"/>
                <a:gd name="T3" fmla="*/ 77 h 78"/>
                <a:gd name="T4" fmla="*/ 2 w 70"/>
                <a:gd name="T5" fmla="*/ 68 h 78"/>
                <a:gd name="T6" fmla="*/ 58 w 70"/>
                <a:gd name="T7" fmla="*/ 3 h 78"/>
                <a:gd name="T8" fmla="*/ 67 w 70"/>
                <a:gd name="T9" fmla="*/ 2 h 78"/>
                <a:gd name="T10" fmla="*/ 67 w 70"/>
                <a:gd name="T11" fmla="*/ 10 h 78"/>
                <a:gd name="T12" fmla="*/ 11 w 70"/>
                <a:gd name="T13" fmla="*/ 76 h 78"/>
                <a:gd name="T14" fmla="*/ 6 w 70"/>
                <a:gd name="T1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78">
                  <a:moveTo>
                    <a:pt x="6" y="78"/>
                  </a:moveTo>
                  <a:cubicBezTo>
                    <a:pt x="5" y="78"/>
                    <a:pt x="4" y="78"/>
                    <a:pt x="3" y="77"/>
                  </a:cubicBezTo>
                  <a:cubicBezTo>
                    <a:pt x="0" y="75"/>
                    <a:pt x="0" y="71"/>
                    <a:pt x="2" y="68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0"/>
                    <a:pt x="64" y="0"/>
                    <a:pt x="67" y="2"/>
                  </a:cubicBezTo>
                  <a:cubicBezTo>
                    <a:pt x="69" y="4"/>
                    <a:pt x="70" y="8"/>
                    <a:pt x="67" y="10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8"/>
                    <a:pt x="8" y="78"/>
                    <a:pt x="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9" name="Group 147">
            <a:extLst>
              <a:ext uri="{FF2B5EF4-FFF2-40B4-BE49-F238E27FC236}">
                <a16:creationId xmlns="" xmlns:a16="http://schemas.microsoft.com/office/drawing/2014/main" id="{1A45C7C7-247A-8046-A96E-AD1F982C8EF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02982" y="4317934"/>
            <a:ext cx="492991" cy="480291"/>
            <a:chOff x="4660" y="3155"/>
            <a:chExt cx="427" cy="416"/>
          </a:xfrm>
          <a:solidFill>
            <a:schemeClr val="accent1"/>
          </a:solidFill>
        </p:grpSpPr>
        <p:sp>
          <p:nvSpPr>
            <p:cNvPr id="170" name="Freeform 148">
              <a:extLst>
                <a:ext uri="{FF2B5EF4-FFF2-40B4-BE49-F238E27FC236}">
                  <a16:creationId xmlns="" xmlns:a16="http://schemas.microsoft.com/office/drawing/2014/main" id="{8E8C409B-9E97-C84A-B9D3-A35AAE50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2" y="3213"/>
              <a:ext cx="75" cy="72"/>
            </a:xfrm>
            <a:custGeom>
              <a:avLst/>
              <a:gdLst>
                <a:gd name="T0" fmla="*/ 7 w 51"/>
                <a:gd name="T1" fmla="*/ 50 h 50"/>
                <a:gd name="T2" fmla="*/ 3 w 51"/>
                <a:gd name="T3" fmla="*/ 48 h 50"/>
                <a:gd name="T4" fmla="*/ 3 w 51"/>
                <a:gd name="T5" fmla="*/ 40 h 50"/>
                <a:gd name="T6" fmla="*/ 40 w 51"/>
                <a:gd name="T7" fmla="*/ 3 h 50"/>
                <a:gd name="T8" fmla="*/ 49 w 51"/>
                <a:gd name="T9" fmla="*/ 3 h 50"/>
                <a:gd name="T10" fmla="*/ 49 w 51"/>
                <a:gd name="T11" fmla="*/ 11 h 50"/>
                <a:gd name="T12" fmla="*/ 11 w 51"/>
                <a:gd name="T13" fmla="*/ 48 h 50"/>
                <a:gd name="T14" fmla="*/ 7 w 51"/>
                <a:gd name="T1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0">
                  <a:moveTo>
                    <a:pt x="7" y="50"/>
                  </a:moveTo>
                  <a:cubicBezTo>
                    <a:pt x="6" y="50"/>
                    <a:pt x="4" y="49"/>
                    <a:pt x="3" y="48"/>
                  </a:cubicBezTo>
                  <a:cubicBezTo>
                    <a:pt x="0" y="46"/>
                    <a:pt x="0" y="42"/>
                    <a:pt x="3" y="40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2" y="0"/>
                    <a:pt x="46" y="0"/>
                    <a:pt x="49" y="3"/>
                  </a:cubicBezTo>
                  <a:cubicBezTo>
                    <a:pt x="51" y="5"/>
                    <a:pt x="51" y="9"/>
                    <a:pt x="49" y="11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0" y="49"/>
                    <a:pt x="9" y="50"/>
                    <a:pt x="7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1" name="Freeform 149">
              <a:extLst>
                <a:ext uri="{FF2B5EF4-FFF2-40B4-BE49-F238E27FC236}">
                  <a16:creationId xmlns="" xmlns:a16="http://schemas.microsoft.com/office/drawing/2014/main" id="{DA0B5ECD-870E-4848-9CD3-F2A48AAED9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8" y="3155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2" name="Freeform 150">
              <a:extLst>
                <a:ext uri="{FF2B5EF4-FFF2-40B4-BE49-F238E27FC236}">
                  <a16:creationId xmlns="" xmlns:a16="http://schemas.microsoft.com/office/drawing/2014/main" id="{F35591AC-ECAA-6A44-8F99-819ED52E6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" y="3457"/>
              <a:ext cx="57" cy="55"/>
            </a:xfrm>
            <a:custGeom>
              <a:avLst/>
              <a:gdLst>
                <a:gd name="T0" fmla="*/ 32 w 39"/>
                <a:gd name="T1" fmla="*/ 38 h 38"/>
                <a:gd name="T2" fmla="*/ 28 w 39"/>
                <a:gd name="T3" fmla="*/ 36 h 38"/>
                <a:gd name="T4" fmla="*/ 2 w 39"/>
                <a:gd name="T5" fmla="*/ 11 h 38"/>
                <a:gd name="T6" fmla="*/ 2 w 39"/>
                <a:gd name="T7" fmla="*/ 2 h 38"/>
                <a:gd name="T8" fmla="*/ 11 w 39"/>
                <a:gd name="T9" fmla="*/ 2 h 38"/>
                <a:gd name="T10" fmla="*/ 36 w 39"/>
                <a:gd name="T11" fmla="*/ 28 h 38"/>
                <a:gd name="T12" fmla="*/ 36 w 39"/>
                <a:gd name="T13" fmla="*/ 36 h 38"/>
                <a:gd name="T14" fmla="*/ 32 w 39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8">
                  <a:moveTo>
                    <a:pt x="32" y="38"/>
                  </a:moveTo>
                  <a:cubicBezTo>
                    <a:pt x="30" y="38"/>
                    <a:pt x="29" y="37"/>
                    <a:pt x="28" y="36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9" y="30"/>
                    <a:pt x="39" y="34"/>
                    <a:pt x="36" y="36"/>
                  </a:cubicBezTo>
                  <a:cubicBezTo>
                    <a:pt x="35" y="37"/>
                    <a:pt x="33" y="38"/>
                    <a:pt x="32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3" name="Freeform 151">
              <a:extLst>
                <a:ext uri="{FF2B5EF4-FFF2-40B4-BE49-F238E27FC236}">
                  <a16:creationId xmlns="" xmlns:a16="http://schemas.microsoft.com/office/drawing/2014/main" id="{7C40EEF9-FCC2-A541-B120-A451408799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8" y="3485"/>
              <a:ext cx="89" cy="86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4" name="Freeform 152">
              <a:extLst>
                <a:ext uri="{FF2B5EF4-FFF2-40B4-BE49-F238E27FC236}">
                  <a16:creationId xmlns="" xmlns:a16="http://schemas.microsoft.com/office/drawing/2014/main" id="{A9892F93-4546-3D4E-B74D-759D573B7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0" y="3213"/>
              <a:ext cx="75" cy="72"/>
            </a:xfrm>
            <a:custGeom>
              <a:avLst/>
              <a:gdLst>
                <a:gd name="T0" fmla="*/ 44 w 51"/>
                <a:gd name="T1" fmla="*/ 50 h 50"/>
                <a:gd name="T2" fmla="*/ 40 w 51"/>
                <a:gd name="T3" fmla="*/ 48 h 50"/>
                <a:gd name="T4" fmla="*/ 3 w 51"/>
                <a:gd name="T5" fmla="*/ 11 h 50"/>
                <a:gd name="T6" fmla="*/ 2 w 51"/>
                <a:gd name="T7" fmla="*/ 3 h 50"/>
                <a:gd name="T8" fmla="*/ 11 w 51"/>
                <a:gd name="T9" fmla="*/ 3 h 50"/>
                <a:gd name="T10" fmla="*/ 48 w 51"/>
                <a:gd name="T11" fmla="*/ 40 h 50"/>
                <a:gd name="T12" fmla="*/ 48 w 51"/>
                <a:gd name="T13" fmla="*/ 48 h 50"/>
                <a:gd name="T14" fmla="*/ 44 w 51"/>
                <a:gd name="T1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0">
                  <a:moveTo>
                    <a:pt x="44" y="50"/>
                  </a:moveTo>
                  <a:cubicBezTo>
                    <a:pt x="43" y="50"/>
                    <a:pt x="41" y="49"/>
                    <a:pt x="40" y="48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5" y="0"/>
                    <a:pt x="9" y="0"/>
                    <a:pt x="11" y="3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51" y="42"/>
                    <a:pt x="51" y="46"/>
                    <a:pt x="48" y="48"/>
                  </a:cubicBezTo>
                  <a:cubicBezTo>
                    <a:pt x="47" y="49"/>
                    <a:pt x="46" y="50"/>
                    <a:pt x="44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5" name="Freeform 153">
              <a:extLst>
                <a:ext uri="{FF2B5EF4-FFF2-40B4-BE49-F238E27FC236}">
                  <a16:creationId xmlns="" xmlns:a16="http://schemas.microsoft.com/office/drawing/2014/main" id="{FC0B3E8E-2558-BE41-ADEB-7D5023F6BD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0" y="3155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6" name="Freeform 154">
              <a:extLst>
                <a:ext uri="{FF2B5EF4-FFF2-40B4-BE49-F238E27FC236}">
                  <a16:creationId xmlns="" xmlns:a16="http://schemas.microsoft.com/office/drawing/2014/main" id="{AF5CD9F4-8D4C-B94E-A070-7BA0E2494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1" y="3457"/>
              <a:ext cx="56" cy="55"/>
            </a:xfrm>
            <a:custGeom>
              <a:avLst/>
              <a:gdLst>
                <a:gd name="T0" fmla="*/ 6 w 38"/>
                <a:gd name="T1" fmla="*/ 38 h 38"/>
                <a:gd name="T2" fmla="*/ 2 w 38"/>
                <a:gd name="T3" fmla="*/ 36 h 38"/>
                <a:gd name="T4" fmla="*/ 2 w 38"/>
                <a:gd name="T5" fmla="*/ 28 h 38"/>
                <a:gd name="T6" fmla="*/ 27 w 38"/>
                <a:gd name="T7" fmla="*/ 2 h 38"/>
                <a:gd name="T8" fmla="*/ 36 w 38"/>
                <a:gd name="T9" fmla="*/ 2 h 38"/>
                <a:gd name="T10" fmla="*/ 36 w 38"/>
                <a:gd name="T11" fmla="*/ 11 h 38"/>
                <a:gd name="T12" fmla="*/ 10 w 38"/>
                <a:gd name="T13" fmla="*/ 36 h 38"/>
                <a:gd name="T14" fmla="*/ 6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6" y="38"/>
                  </a:moveTo>
                  <a:cubicBezTo>
                    <a:pt x="5" y="38"/>
                    <a:pt x="3" y="37"/>
                    <a:pt x="2" y="36"/>
                  </a:cubicBezTo>
                  <a:cubicBezTo>
                    <a:pt x="0" y="34"/>
                    <a:pt x="0" y="30"/>
                    <a:pt x="2" y="28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30" y="0"/>
                    <a:pt x="33" y="0"/>
                    <a:pt x="36" y="2"/>
                  </a:cubicBezTo>
                  <a:cubicBezTo>
                    <a:pt x="38" y="4"/>
                    <a:pt x="38" y="8"/>
                    <a:pt x="36" y="11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7"/>
                    <a:pt x="8" y="38"/>
                    <a:pt x="6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7" name="Freeform 155">
              <a:extLst>
                <a:ext uri="{FF2B5EF4-FFF2-40B4-BE49-F238E27FC236}">
                  <a16:creationId xmlns="" xmlns:a16="http://schemas.microsoft.com/office/drawing/2014/main" id="{B1B15CB0-A7E5-BC4F-A0BC-F0DE234CCD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0" y="3485"/>
              <a:ext cx="89" cy="86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6"/>
                    <a:pt x="46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8" name="Freeform 156">
              <a:extLst>
                <a:ext uri="{FF2B5EF4-FFF2-40B4-BE49-F238E27FC236}">
                  <a16:creationId xmlns="" xmlns:a16="http://schemas.microsoft.com/office/drawing/2014/main" id="{67AB54EA-1D00-BA41-A554-14265C9BA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4" y="3346"/>
              <a:ext cx="72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9" name="Freeform 157">
              <a:extLst>
                <a:ext uri="{FF2B5EF4-FFF2-40B4-BE49-F238E27FC236}">
                  <a16:creationId xmlns="" xmlns:a16="http://schemas.microsoft.com/office/drawing/2014/main" id="{7CFDB85D-494A-024F-86F2-B6983F221C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8" y="3311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0" name="Freeform 158">
              <a:extLst>
                <a:ext uri="{FF2B5EF4-FFF2-40B4-BE49-F238E27FC236}">
                  <a16:creationId xmlns="" xmlns:a16="http://schemas.microsoft.com/office/drawing/2014/main" id="{29B1044C-E2D2-6641-83C4-F6039E8C3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1" y="3346"/>
              <a:ext cx="71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1" name="Freeform 159">
              <a:extLst>
                <a:ext uri="{FF2B5EF4-FFF2-40B4-BE49-F238E27FC236}">
                  <a16:creationId xmlns="" xmlns:a16="http://schemas.microsoft.com/office/drawing/2014/main" id="{D04495BF-6265-7A4F-9624-AF37EE9A7B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0" y="3311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2" name="Oval 160">
              <a:extLst>
                <a:ext uri="{FF2B5EF4-FFF2-40B4-BE49-F238E27FC236}">
                  <a16:creationId xmlns="" xmlns:a16="http://schemas.microsoft.com/office/drawing/2014/main" id="{0DCD1D92-34C0-2940-9188-97E05488F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0" y="3434"/>
              <a:ext cx="29" cy="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3" name="Freeform 161">
              <a:extLst>
                <a:ext uri="{FF2B5EF4-FFF2-40B4-BE49-F238E27FC236}">
                  <a16:creationId xmlns="" xmlns:a16="http://schemas.microsoft.com/office/drawing/2014/main" id="{7619177A-DB0B-F247-9FF6-F0476A03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1" y="3275"/>
              <a:ext cx="107" cy="146"/>
            </a:xfrm>
            <a:custGeom>
              <a:avLst/>
              <a:gdLst>
                <a:gd name="T0" fmla="*/ 36 w 72"/>
                <a:gd name="T1" fmla="*/ 101 h 101"/>
                <a:gd name="T2" fmla="*/ 30 w 72"/>
                <a:gd name="T3" fmla="*/ 95 h 101"/>
                <a:gd name="T4" fmla="*/ 30 w 72"/>
                <a:gd name="T5" fmla="*/ 65 h 101"/>
                <a:gd name="T6" fmla="*/ 36 w 72"/>
                <a:gd name="T7" fmla="*/ 59 h 101"/>
                <a:gd name="T8" fmla="*/ 60 w 72"/>
                <a:gd name="T9" fmla="*/ 36 h 101"/>
                <a:gd name="T10" fmla="*/ 36 w 72"/>
                <a:gd name="T11" fmla="*/ 12 h 101"/>
                <a:gd name="T12" fmla="*/ 12 w 72"/>
                <a:gd name="T13" fmla="*/ 36 h 101"/>
                <a:gd name="T14" fmla="*/ 6 w 72"/>
                <a:gd name="T15" fmla="*/ 42 h 101"/>
                <a:gd name="T16" fmla="*/ 0 w 72"/>
                <a:gd name="T17" fmla="*/ 36 h 101"/>
                <a:gd name="T18" fmla="*/ 36 w 72"/>
                <a:gd name="T19" fmla="*/ 0 h 101"/>
                <a:gd name="T20" fmla="*/ 72 w 72"/>
                <a:gd name="T21" fmla="*/ 36 h 101"/>
                <a:gd name="T22" fmla="*/ 42 w 72"/>
                <a:gd name="T23" fmla="*/ 71 h 101"/>
                <a:gd name="T24" fmla="*/ 42 w 72"/>
                <a:gd name="T25" fmla="*/ 95 h 101"/>
                <a:gd name="T26" fmla="*/ 36 w 72"/>
                <a:gd name="T2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101">
                  <a:moveTo>
                    <a:pt x="36" y="101"/>
                  </a:moveTo>
                  <a:cubicBezTo>
                    <a:pt x="33" y="101"/>
                    <a:pt x="30" y="99"/>
                    <a:pt x="30" y="9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2"/>
                    <a:pt x="33" y="59"/>
                    <a:pt x="36" y="59"/>
                  </a:cubicBezTo>
                  <a:cubicBezTo>
                    <a:pt x="49" y="59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ubicBezTo>
                    <a:pt x="23" y="12"/>
                    <a:pt x="12" y="23"/>
                    <a:pt x="12" y="36"/>
                  </a:cubicBezTo>
                  <a:cubicBezTo>
                    <a:pt x="12" y="39"/>
                    <a:pt x="10" y="42"/>
                    <a:pt x="6" y="42"/>
                  </a:cubicBezTo>
                  <a:cubicBezTo>
                    <a:pt x="3" y="42"/>
                    <a:pt x="0" y="39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3"/>
                    <a:pt x="59" y="68"/>
                    <a:pt x="42" y="71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9"/>
                    <a:pt x="39" y="101"/>
                    <a:pt x="36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185" name="Group 98">
            <a:extLst>
              <a:ext uri="{FF2B5EF4-FFF2-40B4-BE49-F238E27FC236}">
                <a16:creationId xmlns="" xmlns:a16="http://schemas.microsoft.com/office/drawing/2014/main" id="{7C33E39D-1B8D-8E4E-9D4F-DA8DD65CA1F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23794" y="4324704"/>
            <a:ext cx="503382" cy="466750"/>
            <a:chOff x="348" y="3011"/>
            <a:chExt cx="426" cy="395"/>
          </a:xfrm>
          <a:solidFill>
            <a:schemeClr val="accent1"/>
          </a:solidFill>
        </p:grpSpPr>
        <p:sp>
          <p:nvSpPr>
            <p:cNvPr id="186" name="Freeform 99">
              <a:extLst>
                <a:ext uri="{FF2B5EF4-FFF2-40B4-BE49-F238E27FC236}">
                  <a16:creationId xmlns="" xmlns:a16="http://schemas.microsoft.com/office/drawing/2014/main" id="{AD8832E6-74B8-124A-AD34-263F9478BA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" y="3011"/>
              <a:ext cx="426" cy="395"/>
            </a:xfrm>
            <a:custGeom>
              <a:avLst/>
              <a:gdLst>
                <a:gd name="T0" fmla="*/ 16 w 288"/>
                <a:gd name="T1" fmla="*/ 267 h 267"/>
                <a:gd name="T2" fmla="*/ 12 w 288"/>
                <a:gd name="T3" fmla="*/ 265 h 267"/>
                <a:gd name="T4" fmla="*/ 11 w 288"/>
                <a:gd name="T5" fmla="*/ 258 h 267"/>
                <a:gd name="T6" fmla="*/ 40 w 288"/>
                <a:gd name="T7" fmla="*/ 201 h 267"/>
                <a:gd name="T8" fmla="*/ 0 w 288"/>
                <a:gd name="T9" fmla="*/ 119 h 267"/>
                <a:gd name="T10" fmla="*/ 144 w 288"/>
                <a:gd name="T11" fmla="*/ 0 h 267"/>
                <a:gd name="T12" fmla="*/ 288 w 288"/>
                <a:gd name="T13" fmla="*/ 119 h 267"/>
                <a:gd name="T14" fmla="*/ 144 w 288"/>
                <a:gd name="T15" fmla="*/ 237 h 267"/>
                <a:gd name="T16" fmla="*/ 96 w 288"/>
                <a:gd name="T17" fmla="*/ 231 h 267"/>
                <a:gd name="T18" fmla="*/ 19 w 288"/>
                <a:gd name="T19" fmla="*/ 267 h 267"/>
                <a:gd name="T20" fmla="*/ 16 w 288"/>
                <a:gd name="T21" fmla="*/ 267 h 267"/>
                <a:gd name="T22" fmla="*/ 144 w 288"/>
                <a:gd name="T23" fmla="*/ 12 h 267"/>
                <a:gd name="T24" fmla="*/ 12 w 288"/>
                <a:gd name="T25" fmla="*/ 119 h 267"/>
                <a:gd name="T26" fmla="*/ 51 w 288"/>
                <a:gd name="T27" fmla="*/ 194 h 267"/>
                <a:gd name="T28" fmla="*/ 52 w 288"/>
                <a:gd name="T29" fmla="*/ 202 h 267"/>
                <a:gd name="T30" fmla="*/ 29 w 288"/>
                <a:gd name="T31" fmla="*/ 248 h 267"/>
                <a:gd name="T32" fmla="*/ 93 w 288"/>
                <a:gd name="T33" fmla="*/ 219 h 267"/>
                <a:gd name="T34" fmla="*/ 97 w 288"/>
                <a:gd name="T35" fmla="*/ 218 h 267"/>
                <a:gd name="T36" fmla="*/ 144 w 288"/>
                <a:gd name="T37" fmla="*/ 225 h 267"/>
                <a:gd name="T38" fmla="*/ 276 w 288"/>
                <a:gd name="T39" fmla="*/ 119 h 267"/>
                <a:gd name="T40" fmla="*/ 144 w 288"/>
                <a:gd name="T41" fmla="*/ 1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267">
                  <a:moveTo>
                    <a:pt x="16" y="267"/>
                  </a:moveTo>
                  <a:cubicBezTo>
                    <a:pt x="14" y="267"/>
                    <a:pt x="13" y="267"/>
                    <a:pt x="12" y="265"/>
                  </a:cubicBezTo>
                  <a:cubicBezTo>
                    <a:pt x="10" y="263"/>
                    <a:pt x="9" y="261"/>
                    <a:pt x="11" y="258"/>
                  </a:cubicBezTo>
                  <a:cubicBezTo>
                    <a:pt x="40" y="201"/>
                    <a:pt x="40" y="201"/>
                    <a:pt x="40" y="201"/>
                  </a:cubicBezTo>
                  <a:cubicBezTo>
                    <a:pt x="14" y="179"/>
                    <a:pt x="0" y="150"/>
                    <a:pt x="0" y="119"/>
                  </a:cubicBezTo>
                  <a:cubicBezTo>
                    <a:pt x="0" y="53"/>
                    <a:pt x="64" y="0"/>
                    <a:pt x="144" y="0"/>
                  </a:cubicBezTo>
                  <a:cubicBezTo>
                    <a:pt x="223" y="0"/>
                    <a:pt x="288" y="53"/>
                    <a:pt x="288" y="119"/>
                  </a:cubicBezTo>
                  <a:cubicBezTo>
                    <a:pt x="288" y="184"/>
                    <a:pt x="223" y="237"/>
                    <a:pt x="144" y="237"/>
                  </a:cubicBezTo>
                  <a:cubicBezTo>
                    <a:pt x="127" y="237"/>
                    <a:pt x="111" y="235"/>
                    <a:pt x="96" y="231"/>
                  </a:cubicBezTo>
                  <a:cubicBezTo>
                    <a:pt x="19" y="267"/>
                    <a:pt x="19" y="267"/>
                    <a:pt x="19" y="267"/>
                  </a:cubicBezTo>
                  <a:cubicBezTo>
                    <a:pt x="18" y="267"/>
                    <a:pt x="17" y="267"/>
                    <a:pt x="16" y="267"/>
                  </a:cubicBezTo>
                  <a:close/>
                  <a:moveTo>
                    <a:pt x="144" y="12"/>
                  </a:moveTo>
                  <a:cubicBezTo>
                    <a:pt x="71" y="12"/>
                    <a:pt x="12" y="60"/>
                    <a:pt x="12" y="119"/>
                  </a:cubicBezTo>
                  <a:cubicBezTo>
                    <a:pt x="12" y="147"/>
                    <a:pt x="26" y="174"/>
                    <a:pt x="51" y="194"/>
                  </a:cubicBezTo>
                  <a:cubicBezTo>
                    <a:pt x="53" y="196"/>
                    <a:pt x="54" y="199"/>
                    <a:pt x="52" y="202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93" y="219"/>
                    <a:pt x="93" y="219"/>
                    <a:pt x="93" y="219"/>
                  </a:cubicBezTo>
                  <a:cubicBezTo>
                    <a:pt x="94" y="218"/>
                    <a:pt x="96" y="218"/>
                    <a:pt x="97" y="218"/>
                  </a:cubicBezTo>
                  <a:cubicBezTo>
                    <a:pt x="112" y="223"/>
                    <a:pt x="128" y="225"/>
                    <a:pt x="144" y="225"/>
                  </a:cubicBezTo>
                  <a:cubicBezTo>
                    <a:pt x="216" y="225"/>
                    <a:pt x="276" y="178"/>
                    <a:pt x="276" y="119"/>
                  </a:cubicBezTo>
                  <a:cubicBezTo>
                    <a:pt x="276" y="60"/>
                    <a:pt x="216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87" name="Freeform 100">
              <a:extLst>
                <a:ext uri="{FF2B5EF4-FFF2-40B4-BE49-F238E27FC236}">
                  <a16:creationId xmlns="" xmlns:a16="http://schemas.microsoft.com/office/drawing/2014/main" id="{8A44DBE0-E9B2-D848-B6E3-CCE472D44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" y="3092"/>
              <a:ext cx="124" cy="145"/>
            </a:xfrm>
            <a:custGeom>
              <a:avLst/>
              <a:gdLst>
                <a:gd name="T0" fmla="*/ 42 w 84"/>
                <a:gd name="T1" fmla="*/ 98 h 98"/>
                <a:gd name="T2" fmla="*/ 36 w 84"/>
                <a:gd name="T3" fmla="*/ 92 h 98"/>
                <a:gd name="T4" fmla="*/ 36 w 84"/>
                <a:gd name="T5" fmla="*/ 77 h 98"/>
                <a:gd name="T6" fmla="*/ 42 w 84"/>
                <a:gd name="T7" fmla="*/ 71 h 98"/>
                <a:gd name="T8" fmla="*/ 72 w 84"/>
                <a:gd name="T9" fmla="*/ 42 h 98"/>
                <a:gd name="T10" fmla="*/ 42 w 84"/>
                <a:gd name="T11" fmla="*/ 12 h 98"/>
                <a:gd name="T12" fmla="*/ 12 w 84"/>
                <a:gd name="T13" fmla="*/ 43 h 98"/>
                <a:gd name="T14" fmla="*/ 6 w 84"/>
                <a:gd name="T15" fmla="*/ 49 h 98"/>
                <a:gd name="T16" fmla="*/ 0 w 84"/>
                <a:gd name="T17" fmla="*/ 43 h 98"/>
                <a:gd name="T18" fmla="*/ 42 w 84"/>
                <a:gd name="T19" fmla="*/ 0 h 98"/>
                <a:gd name="T20" fmla="*/ 84 w 84"/>
                <a:gd name="T21" fmla="*/ 42 h 98"/>
                <a:gd name="T22" fmla="*/ 48 w 84"/>
                <a:gd name="T23" fmla="*/ 83 h 98"/>
                <a:gd name="T24" fmla="*/ 48 w 84"/>
                <a:gd name="T25" fmla="*/ 92 h 98"/>
                <a:gd name="T26" fmla="*/ 42 w 84"/>
                <a:gd name="T2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98">
                  <a:moveTo>
                    <a:pt x="42" y="98"/>
                  </a:moveTo>
                  <a:cubicBezTo>
                    <a:pt x="38" y="98"/>
                    <a:pt x="36" y="95"/>
                    <a:pt x="36" y="92"/>
                  </a:cubicBezTo>
                  <a:cubicBezTo>
                    <a:pt x="36" y="77"/>
                    <a:pt x="36" y="77"/>
                    <a:pt x="36" y="77"/>
                  </a:cubicBezTo>
                  <a:cubicBezTo>
                    <a:pt x="36" y="74"/>
                    <a:pt x="38" y="71"/>
                    <a:pt x="42" y="71"/>
                  </a:cubicBezTo>
                  <a:cubicBezTo>
                    <a:pt x="58" y="71"/>
                    <a:pt x="72" y="58"/>
                    <a:pt x="72" y="42"/>
                  </a:cubicBezTo>
                  <a:cubicBezTo>
                    <a:pt x="72" y="25"/>
                    <a:pt x="58" y="12"/>
                    <a:pt x="42" y="12"/>
                  </a:cubicBezTo>
                  <a:cubicBezTo>
                    <a:pt x="25" y="12"/>
                    <a:pt x="12" y="26"/>
                    <a:pt x="12" y="43"/>
                  </a:cubicBezTo>
                  <a:cubicBezTo>
                    <a:pt x="12" y="46"/>
                    <a:pt x="9" y="49"/>
                    <a:pt x="6" y="49"/>
                  </a:cubicBezTo>
                  <a:cubicBezTo>
                    <a:pt x="2" y="49"/>
                    <a:pt x="0" y="46"/>
                    <a:pt x="0" y="43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2"/>
                    <a:pt x="68" y="80"/>
                    <a:pt x="48" y="83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5"/>
                    <a:pt x="45" y="98"/>
                    <a:pt x="42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88" name="Oval 101">
              <a:extLst>
                <a:ext uri="{FF2B5EF4-FFF2-40B4-BE49-F238E27FC236}">
                  <a16:creationId xmlns="" xmlns:a16="http://schemas.microsoft.com/office/drawing/2014/main" id="{AC4C9687-F04A-6D47-9FC0-46BA1393F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" y="3250"/>
              <a:ext cx="36" cy="3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189" name="Group 133">
            <a:extLst>
              <a:ext uri="{FF2B5EF4-FFF2-40B4-BE49-F238E27FC236}">
                <a16:creationId xmlns="" xmlns:a16="http://schemas.microsoft.com/office/drawing/2014/main" id="{E59F227F-CDAA-2645-BBA5-7162A1A03A9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69996" y="4304038"/>
            <a:ext cx="508082" cy="508082"/>
            <a:chOff x="5508" y="2995"/>
            <a:chExt cx="427" cy="427"/>
          </a:xfrm>
          <a:solidFill>
            <a:schemeClr val="accent1"/>
          </a:solidFill>
        </p:grpSpPr>
        <p:sp>
          <p:nvSpPr>
            <p:cNvPr id="190" name="Freeform 134">
              <a:extLst>
                <a:ext uri="{FF2B5EF4-FFF2-40B4-BE49-F238E27FC236}">
                  <a16:creationId xmlns="" xmlns:a16="http://schemas.microsoft.com/office/drawing/2014/main" id="{B7172BEF-887A-9048-B469-007E20F8B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" y="2995"/>
              <a:ext cx="285" cy="249"/>
            </a:xfrm>
            <a:custGeom>
              <a:avLst/>
              <a:gdLst>
                <a:gd name="T0" fmla="*/ 90 w 192"/>
                <a:gd name="T1" fmla="*/ 168 h 168"/>
                <a:gd name="T2" fmla="*/ 87 w 192"/>
                <a:gd name="T3" fmla="*/ 168 h 168"/>
                <a:gd name="T4" fmla="*/ 84 w 192"/>
                <a:gd name="T5" fmla="*/ 162 h 168"/>
                <a:gd name="T6" fmla="*/ 84 w 192"/>
                <a:gd name="T7" fmla="*/ 120 h 168"/>
                <a:gd name="T8" fmla="*/ 72 w 192"/>
                <a:gd name="T9" fmla="*/ 120 h 168"/>
                <a:gd name="T10" fmla="*/ 72 w 192"/>
                <a:gd name="T11" fmla="*/ 108 h 168"/>
                <a:gd name="T12" fmla="*/ 90 w 192"/>
                <a:gd name="T13" fmla="*/ 108 h 168"/>
                <a:gd name="T14" fmla="*/ 96 w 192"/>
                <a:gd name="T15" fmla="*/ 114 h 168"/>
                <a:gd name="T16" fmla="*/ 96 w 192"/>
                <a:gd name="T17" fmla="*/ 148 h 168"/>
                <a:gd name="T18" fmla="*/ 138 w 192"/>
                <a:gd name="T19" fmla="*/ 110 h 168"/>
                <a:gd name="T20" fmla="*/ 142 w 192"/>
                <a:gd name="T21" fmla="*/ 108 h 168"/>
                <a:gd name="T22" fmla="*/ 180 w 192"/>
                <a:gd name="T23" fmla="*/ 108 h 168"/>
                <a:gd name="T24" fmla="*/ 180 w 192"/>
                <a:gd name="T25" fmla="*/ 12 h 168"/>
                <a:gd name="T26" fmla="*/ 12 w 192"/>
                <a:gd name="T27" fmla="*/ 12 h 168"/>
                <a:gd name="T28" fmla="*/ 12 w 192"/>
                <a:gd name="T29" fmla="*/ 54 h 168"/>
                <a:gd name="T30" fmla="*/ 0 w 192"/>
                <a:gd name="T31" fmla="*/ 54 h 168"/>
                <a:gd name="T32" fmla="*/ 0 w 192"/>
                <a:gd name="T33" fmla="*/ 6 h 168"/>
                <a:gd name="T34" fmla="*/ 6 w 192"/>
                <a:gd name="T35" fmla="*/ 0 h 168"/>
                <a:gd name="T36" fmla="*/ 186 w 192"/>
                <a:gd name="T37" fmla="*/ 0 h 168"/>
                <a:gd name="T38" fmla="*/ 192 w 192"/>
                <a:gd name="T39" fmla="*/ 6 h 168"/>
                <a:gd name="T40" fmla="*/ 192 w 192"/>
                <a:gd name="T41" fmla="*/ 114 h 168"/>
                <a:gd name="T42" fmla="*/ 186 w 192"/>
                <a:gd name="T43" fmla="*/ 120 h 168"/>
                <a:gd name="T44" fmla="*/ 144 w 192"/>
                <a:gd name="T45" fmla="*/ 120 h 168"/>
                <a:gd name="T46" fmla="*/ 94 w 192"/>
                <a:gd name="T47" fmla="*/ 166 h 168"/>
                <a:gd name="T48" fmla="*/ 90 w 192"/>
                <a:gd name="T4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2" h="168">
                  <a:moveTo>
                    <a:pt x="90" y="168"/>
                  </a:moveTo>
                  <a:cubicBezTo>
                    <a:pt x="89" y="168"/>
                    <a:pt x="88" y="168"/>
                    <a:pt x="87" y="168"/>
                  </a:cubicBezTo>
                  <a:cubicBezTo>
                    <a:pt x="85" y="167"/>
                    <a:pt x="84" y="164"/>
                    <a:pt x="84" y="162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72" y="120"/>
                    <a:pt x="72" y="120"/>
                    <a:pt x="72" y="120"/>
                  </a:cubicBezTo>
                  <a:cubicBezTo>
                    <a:pt x="72" y="108"/>
                    <a:pt x="72" y="108"/>
                    <a:pt x="72" y="108"/>
                  </a:cubicBezTo>
                  <a:cubicBezTo>
                    <a:pt x="90" y="108"/>
                    <a:pt x="90" y="108"/>
                    <a:pt x="90" y="108"/>
                  </a:cubicBezTo>
                  <a:cubicBezTo>
                    <a:pt x="93" y="108"/>
                    <a:pt x="96" y="111"/>
                    <a:pt x="96" y="114"/>
                  </a:cubicBezTo>
                  <a:cubicBezTo>
                    <a:pt x="96" y="148"/>
                    <a:pt x="96" y="148"/>
                    <a:pt x="96" y="148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9" y="109"/>
                    <a:pt x="140" y="108"/>
                    <a:pt x="142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2"/>
                    <a:pt x="180" y="12"/>
                    <a:pt x="18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9" y="0"/>
                    <a:pt x="192" y="3"/>
                    <a:pt x="192" y="6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2" y="117"/>
                    <a:pt x="189" y="120"/>
                    <a:pt x="186" y="120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94" y="166"/>
                    <a:pt x="94" y="166"/>
                    <a:pt x="94" y="166"/>
                  </a:cubicBezTo>
                  <a:cubicBezTo>
                    <a:pt x="93" y="167"/>
                    <a:pt x="91" y="168"/>
                    <a:pt x="90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1" name="Rectangle 135">
              <a:extLst>
                <a:ext uri="{FF2B5EF4-FFF2-40B4-BE49-F238E27FC236}">
                  <a16:creationId xmlns="" xmlns:a16="http://schemas.microsoft.com/office/drawing/2014/main" id="{1FB3B654-0FC6-174C-A116-B31706E9D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" y="3084"/>
              <a:ext cx="18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2" name="Rectangle 136">
              <a:extLst>
                <a:ext uri="{FF2B5EF4-FFF2-40B4-BE49-F238E27FC236}">
                  <a16:creationId xmlns="" xmlns:a16="http://schemas.microsoft.com/office/drawing/2014/main" id="{9946ABE7-23E6-9B4E-B0D7-4ECCCED32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3" y="3084"/>
              <a:ext cx="17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3" name="Rectangle 137">
              <a:extLst>
                <a:ext uri="{FF2B5EF4-FFF2-40B4-BE49-F238E27FC236}">
                  <a16:creationId xmlns="" xmlns:a16="http://schemas.microsoft.com/office/drawing/2014/main" id="{39F0F16D-8FEF-344E-AADA-A92E5B937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9" y="3084"/>
              <a:ext cx="18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4" name="Freeform 138">
              <a:extLst>
                <a:ext uri="{FF2B5EF4-FFF2-40B4-BE49-F238E27FC236}">
                  <a16:creationId xmlns="" xmlns:a16="http://schemas.microsoft.com/office/drawing/2014/main" id="{FDA36911-8FD6-754B-8C4F-BF81FB3448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8" y="3120"/>
              <a:ext cx="285" cy="302"/>
            </a:xfrm>
            <a:custGeom>
              <a:avLst/>
              <a:gdLst>
                <a:gd name="T0" fmla="*/ 186 w 192"/>
                <a:gd name="T1" fmla="*/ 204 h 204"/>
                <a:gd name="T2" fmla="*/ 6 w 192"/>
                <a:gd name="T3" fmla="*/ 204 h 204"/>
                <a:gd name="T4" fmla="*/ 0 w 192"/>
                <a:gd name="T5" fmla="*/ 198 h 204"/>
                <a:gd name="T6" fmla="*/ 0 w 192"/>
                <a:gd name="T7" fmla="*/ 168 h 204"/>
                <a:gd name="T8" fmla="*/ 25 w 192"/>
                <a:gd name="T9" fmla="*/ 147 h 204"/>
                <a:gd name="T10" fmla="*/ 66 w 192"/>
                <a:gd name="T11" fmla="*/ 128 h 204"/>
                <a:gd name="T12" fmla="*/ 66 w 192"/>
                <a:gd name="T13" fmla="*/ 111 h 204"/>
                <a:gd name="T14" fmla="*/ 54 w 192"/>
                <a:gd name="T15" fmla="*/ 83 h 204"/>
                <a:gd name="T16" fmla="*/ 45 w 192"/>
                <a:gd name="T17" fmla="*/ 66 h 204"/>
                <a:gd name="T18" fmla="*/ 52 w 192"/>
                <a:gd name="T19" fmla="*/ 50 h 204"/>
                <a:gd name="T20" fmla="*/ 49 w 192"/>
                <a:gd name="T21" fmla="*/ 22 h 204"/>
                <a:gd name="T22" fmla="*/ 61 w 192"/>
                <a:gd name="T23" fmla="*/ 18 h 204"/>
                <a:gd name="T24" fmla="*/ 101 w 192"/>
                <a:gd name="T25" fmla="*/ 0 h 204"/>
                <a:gd name="T26" fmla="*/ 142 w 192"/>
                <a:gd name="T27" fmla="*/ 23 h 204"/>
                <a:gd name="T28" fmla="*/ 139 w 192"/>
                <a:gd name="T29" fmla="*/ 51 h 204"/>
                <a:gd name="T30" fmla="*/ 142 w 192"/>
                <a:gd name="T31" fmla="*/ 54 h 204"/>
                <a:gd name="T32" fmla="*/ 144 w 192"/>
                <a:gd name="T33" fmla="*/ 65 h 204"/>
                <a:gd name="T34" fmla="*/ 137 w 192"/>
                <a:gd name="T35" fmla="*/ 82 h 204"/>
                <a:gd name="T36" fmla="*/ 126 w 192"/>
                <a:gd name="T37" fmla="*/ 111 h 204"/>
                <a:gd name="T38" fmla="*/ 126 w 192"/>
                <a:gd name="T39" fmla="*/ 128 h 204"/>
                <a:gd name="T40" fmla="*/ 167 w 192"/>
                <a:gd name="T41" fmla="*/ 147 h 204"/>
                <a:gd name="T42" fmla="*/ 192 w 192"/>
                <a:gd name="T43" fmla="*/ 168 h 204"/>
                <a:gd name="T44" fmla="*/ 192 w 192"/>
                <a:gd name="T45" fmla="*/ 198 h 204"/>
                <a:gd name="T46" fmla="*/ 186 w 192"/>
                <a:gd name="T47" fmla="*/ 204 h 204"/>
                <a:gd name="T48" fmla="*/ 12 w 192"/>
                <a:gd name="T49" fmla="*/ 192 h 204"/>
                <a:gd name="T50" fmla="*/ 180 w 192"/>
                <a:gd name="T51" fmla="*/ 192 h 204"/>
                <a:gd name="T52" fmla="*/ 180 w 192"/>
                <a:gd name="T53" fmla="*/ 169 h 204"/>
                <a:gd name="T54" fmla="*/ 118 w 192"/>
                <a:gd name="T55" fmla="*/ 138 h 204"/>
                <a:gd name="T56" fmla="*/ 114 w 192"/>
                <a:gd name="T57" fmla="*/ 132 h 204"/>
                <a:gd name="T58" fmla="*/ 114 w 192"/>
                <a:gd name="T59" fmla="*/ 108 h 204"/>
                <a:gd name="T60" fmla="*/ 118 w 192"/>
                <a:gd name="T61" fmla="*/ 102 h 204"/>
                <a:gd name="T62" fmla="*/ 118 w 192"/>
                <a:gd name="T63" fmla="*/ 102 h 204"/>
                <a:gd name="T64" fmla="*/ 125 w 192"/>
                <a:gd name="T65" fmla="*/ 78 h 204"/>
                <a:gd name="T66" fmla="*/ 130 w 192"/>
                <a:gd name="T67" fmla="*/ 72 h 204"/>
                <a:gd name="T68" fmla="*/ 132 w 192"/>
                <a:gd name="T69" fmla="*/ 61 h 204"/>
                <a:gd name="T70" fmla="*/ 131 w 192"/>
                <a:gd name="T71" fmla="*/ 60 h 204"/>
                <a:gd name="T72" fmla="*/ 125 w 192"/>
                <a:gd name="T73" fmla="*/ 54 h 204"/>
                <a:gd name="T74" fmla="*/ 127 w 192"/>
                <a:gd name="T75" fmla="*/ 48 h 204"/>
                <a:gd name="T76" fmla="*/ 130 w 192"/>
                <a:gd name="T77" fmla="*/ 25 h 204"/>
                <a:gd name="T78" fmla="*/ 101 w 192"/>
                <a:gd name="T79" fmla="*/ 12 h 204"/>
                <a:gd name="T80" fmla="*/ 71 w 192"/>
                <a:gd name="T81" fmla="*/ 25 h 204"/>
                <a:gd name="T82" fmla="*/ 64 w 192"/>
                <a:gd name="T83" fmla="*/ 30 h 204"/>
                <a:gd name="T84" fmla="*/ 58 w 192"/>
                <a:gd name="T85" fmla="*/ 30 h 204"/>
                <a:gd name="T86" fmla="*/ 63 w 192"/>
                <a:gd name="T87" fmla="*/ 46 h 204"/>
                <a:gd name="T88" fmla="*/ 66 w 192"/>
                <a:gd name="T89" fmla="*/ 54 h 204"/>
                <a:gd name="T90" fmla="*/ 60 w 192"/>
                <a:gd name="T91" fmla="*/ 60 h 204"/>
                <a:gd name="T92" fmla="*/ 57 w 192"/>
                <a:gd name="T93" fmla="*/ 66 h 204"/>
                <a:gd name="T94" fmla="*/ 60 w 192"/>
                <a:gd name="T95" fmla="*/ 72 h 204"/>
                <a:gd name="T96" fmla="*/ 66 w 192"/>
                <a:gd name="T97" fmla="*/ 78 h 204"/>
                <a:gd name="T98" fmla="*/ 74 w 192"/>
                <a:gd name="T99" fmla="*/ 102 h 204"/>
                <a:gd name="T100" fmla="*/ 78 w 192"/>
                <a:gd name="T101" fmla="*/ 108 h 204"/>
                <a:gd name="T102" fmla="*/ 78 w 192"/>
                <a:gd name="T103" fmla="*/ 132 h 204"/>
                <a:gd name="T104" fmla="*/ 74 w 192"/>
                <a:gd name="T105" fmla="*/ 138 h 204"/>
                <a:gd name="T106" fmla="*/ 12 w 192"/>
                <a:gd name="T107" fmla="*/ 169 h 204"/>
                <a:gd name="T108" fmla="*/ 12 w 192"/>
                <a:gd name="T109" fmla="*/ 19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92" h="204">
                  <a:moveTo>
                    <a:pt x="186" y="204"/>
                  </a:move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64"/>
                    <a:pt x="2" y="159"/>
                    <a:pt x="25" y="147"/>
                  </a:cubicBezTo>
                  <a:cubicBezTo>
                    <a:pt x="36" y="141"/>
                    <a:pt x="51" y="134"/>
                    <a:pt x="66" y="128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1" y="108"/>
                    <a:pt x="55" y="100"/>
                    <a:pt x="54" y="83"/>
                  </a:cubicBezTo>
                  <a:cubicBezTo>
                    <a:pt x="48" y="80"/>
                    <a:pt x="45" y="74"/>
                    <a:pt x="45" y="66"/>
                  </a:cubicBezTo>
                  <a:cubicBezTo>
                    <a:pt x="45" y="59"/>
                    <a:pt x="48" y="53"/>
                    <a:pt x="52" y="50"/>
                  </a:cubicBezTo>
                  <a:cubicBezTo>
                    <a:pt x="48" y="42"/>
                    <a:pt x="43" y="30"/>
                    <a:pt x="49" y="22"/>
                  </a:cubicBezTo>
                  <a:cubicBezTo>
                    <a:pt x="52" y="19"/>
                    <a:pt x="56" y="17"/>
                    <a:pt x="61" y="18"/>
                  </a:cubicBezTo>
                  <a:cubicBezTo>
                    <a:pt x="68" y="5"/>
                    <a:pt x="86" y="0"/>
                    <a:pt x="101" y="0"/>
                  </a:cubicBezTo>
                  <a:cubicBezTo>
                    <a:pt x="117" y="0"/>
                    <a:pt x="138" y="6"/>
                    <a:pt x="142" y="23"/>
                  </a:cubicBezTo>
                  <a:cubicBezTo>
                    <a:pt x="145" y="34"/>
                    <a:pt x="141" y="44"/>
                    <a:pt x="139" y="51"/>
                  </a:cubicBezTo>
                  <a:cubicBezTo>
                    <a:pt x="140" y="52"/>
                    <a:pt x="141" y="53"/>
                    <a:pt x="142" y="54"/>
                  </a:cubicBezTo>
                  <a:cubicBezTo>
                    <a:pt x="143" y="57"/>
                    <a:pt x="144" y="61"/>
                    <a:pt x="144" y="65"/>
                  </a:cubicBezTo>
                  <a:cubicBezTo>
                    <a:pt x="144" y="72"/>
                    <a:pt x="142" y="79"/>
                    <a:pt x="137" y="82"/>
                  </a:cubicBezTo>
                  <a:cubicBezTo>
                    <a:pt x="136" y="100"/>
                    <a:pt x="130" y="108"/>
                    <a:pt x="126" y="111"/>
                  </a:cubicBezTo>
                  <a:cubicBezTo>
                    <a:pt x="126" y="128"/>
                    <a:pt x="126" y="128"/>
                    <a:pt x="126" y="128"/>
                  </a:cubicBezTo>
                  <a:cubicBezTo>
                    <a:pt x="140" y="134"/>
                    <a:pt x="155" y="141"/>
                    <a:pt x="167" y="147"/>
                  </a:cubicBezTo>
                  <a:cubicBezTo>
                    <a:pt x="190" y="159"/>
                    <a:pt x="192" y="164"/>
                    <a:pt x="192" y="16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2" y="201"/>
                    <a:pt x="189" y="204"/>
                    <a:pt x="186" y="204"/>
                  </a:cubicBezTo>
                  <a:close/>
                  <a:moveTo>
                    <a:pt x="12" y="192"/>
                  </a:moveTo>
                  <a:cubicBezTo>
                    <a:pt x="180" y="192"/>
                    <a:pt x="180" y="192"/>
                    <a:pt x="180" y="192"/>
                  </a:cubicBezTo>
                  <a:cubicBezTo>
                    <a:pt x="180" y="169"/>
                    <a:pt x="180" y="169"/>
                    <a:pt x="180" y="169"/>
                  </a:cubicBezTo>
                  <a:cubicBezTo>
                    <a:pt x="175" y="164"/>
                    <a:pt x="149" y="150"/>
                    <a:pt x="118" y="138"/>
                  </a:cubicBezTo>
                  <a:cubicBezTo>
                    <a:pt x="115" y="137"/>
                    <a:pt x="114" y="134"/>
                    <a:pt x="114" y="132"/>
                  </a:cubicBezTo>
                  <a:cubicBezTo>
                    <a:pt x="114" y="108"/>
                    <a:pt x="114" y="108"/>
                    <a:pt x="114" y="108"/>
                  </a:cubicBezTo>
                  <a:cubicBezTo>
                    <a:pt x="114" y="106"/>
                    <a:pt x="115" y="103"/>
                    <a:pt x="11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02"/>
                    <a:pt x="125" y="98"/>
                    <a:pt x="125" y="78"/>
                  </a:cubicBezTo>
                  <a:cubicBezTo>
                    <a:pt x="125" y="75"/>
                    <a:pt x="127" y="72"/>
                    <a:pt x="130" y="72"/>
                  </a:cubicBezTo>
                  <a:cubicBezTo>
                    <a:pt x="132" y="71"/>
                    <a:pt x="133" y="65"/>
                    <a:pt x="132" y="61"/>
                  </a:cubicBezTo>
                  <a:cubicBezTo>
                    <a:pt x="131" y="60"/>
                    <a:pt x="131" y="60"/>
                    <a:pt x="131" y="60"/>
                  </a:cubicBezTo>
                  <a:cubicBezTo>
                    <a:pt x="127" y="60"/>
                    <a:pt x="125" y="57"/>
                    <a:pt x="125" y="54"/>
                  </a:cubicBezTo>
                  <a:cubicBezTo>
                    <a:pt x="125" y="52"/>
                    <a:pt x="125" y="51"/>
                    <a:pt x="127" y="48"/>
                  </a:cubicBezTo>
                  <a:cubicBezTo>
                    <a:pt x="129" y="43"/>
                    <a:pt x="133" y="34"/>
                    <a:pt x="130" y="25"/>
                  </a:cubicBezTo>
                  <a:cubicBezTo>
                    <a:pt x="128" y="17"/>
                    <a:pt x="114" y="12"/>
                    <a:pt x="101" y="12"/>
                  </a:cubicBezTo>
                  <a:cubicBezTo>
                    <a:pt x="87" y="12"/>
                    <a:pt x="73" y="17"/>
                    <a:pt x="71" y="25"/>
                  </a:cubicBezTo>
                  <a:cubicBezTo>
                    <a:pt x="70" y="29"/>
                    <a:pt x="67" y="31"/>
                    <a:pt x="64" y="30"/>
                  </a:cubicBezTo>
                  <a:cubicBezTo>
                    <a:pt x="60" y="29"/>
                    <a:pt x="58" y="30"/>
                    <a:pt x="58" y="30"/>
                  </a:cubicBezTo>
                  <a:cubicBezTo>
                    <a:pt x="58" y="31"/>
                    <a:pt x="58" y="35"/>
                    <a:pt x="63" y="46"/>
                  </a:cubicBezTo>
                  <a:cubicBezTo>
                    <a:pt x="65" y="50"/>
                    <a:pt x="66" y="52"/>
                    <a:pt x="66" y="54"/>
                  </a:cubicBezTo>
                  <a:cubicBezTo>
                    <a:pt x="66" y="57"/>
                    <a:pt x="63" y="60"/>
                    <a:pt x="60" y="60"/>
                  </a:cubicBezTo>
                  <a:cubicBezTo>
                    <a:pt x="58" y="60"/>
                    <a:pt x="57" y="64"/>
                    <a:pt x="57" y="66"/>
                  </a:cubicBezTo>
                  <a:cubicBezTo>
                    <a:pt x="57" y="69"/>
                    <a:pt x="58" y="72"/>
                    <a:pt x="60" y="72"/>
                  </a:cubicBezTo>
                  <a:cubicBezTo>
                    <a:pt x="63" y="72"/>
                    <a:pt x="66" y="75"/>
                    <a:pt x="66" y="78"/>
                  </a:cubicBezTo>
                  <a:cubicBezTo>
                    <a:pt x="66" y="98"/>
                    <a:pt x="74" y="102"/>
                    <a:pt x="74" y="102"/>
                  </a:cubicBezTo>
                  <a:cubicBezTo>
                    <a:pt x="76" y="103"/>
                    <a:pt x="78" y="105"/>
                    <a:pt x="78" y="108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8" y="134"/>
                    <a:pt x="76" y="137"/>
                    <a:pt x="74" y="138"/>
                  </a:cubicBezTo>
                  <a:cubicBezTo>
                    <a:pt x="43" y="150"/>
                    <a:pt x="16" y="164"/>
                    <a:pt x="12" y="169"/>
                  </a:cubicBezTo>
                  <a:lnTo>
                    <a:pt x="12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210" name="Group 128">
            <a:extLst>
              <a:ext uri="{FF2B5EF4-FFF2-40B4-BE49-F238E27FC236}">
                <a16:creationId xmlns="" xmlns:a16="http://schemas.microsoft.com/office/drawing/2014/main" id="{22F35C7D-7426-D643-BA01-1D590EC1589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055661" y="4309988"/>
            <a:ext cx="506890" cy="496182"/>
            <a:chOff x="4478" y="2999"/>
            <a:chExt cx="426" cy="417"/>
          </a:xfrm>
          <a:solidFill>
            <a:schemeClr val="accent1"/>
          </a:solidFill>
        </p:grpSpPr>
        <p:sp>
          <p:nvSpPr>
            <p:cNvPr id="211" name="Freeform 129">
              <a:extLst>
                <a:ext uri="{FF2B5EF4-FFF2-40B4-BE49-F238E27FC236}">
                  <a16:creationId xmlns="" xmlns:a16="http://schemas.microsoft.com/office/drawing/2014/main" id="{EB8F390E-DD96-5545-9F4B-5D56F498E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8" y="2999"/>
              <a:ext cx="320" cy="293"/>
            </a:xfrm>
            <a:custGeom>
              <a:avLst/>
              <a:gdLst>
                <a:gd name="T0" fmla="*/ 12 w 216"/>
                <a:gd name="T1" fmla="*/ 198 h 198"/>
                <a:gd name="T2" fmla="*/ 7 w 216"/>
                <a:gd name="T3" fmla="*/ 196 h 198"/>
                <a:gd name="T4" fmla="*/ 6 w 216"/>
                <a:gd name="T5" fmla="*/ 189 h 198"/>
                <a:gd name="T6" fmla="*/ 28 w 216"/>
                <a:gd name="T7" fmla="*/ 151 h 198"/>
                <a:gd name="T8" fmla="*/ 0 w 216"/>
                <a:gd name="T9" fmla="*/ 89 h 198"/>
                <a:gd name="T10" fmla="*/ 108 w 216"/>
                <a:gd name="T11" fmla="*/ 0 h 198"/>
                <a:gd name="T12" fmla="*/ 216 w 216"/>
                <a:gd name="T13" fmla="*/ 89 h 198"/>
                <a:gd name="T14" fmla="*/ 204 w 216"/>
                <a:gd name="T15" fmla="*/ 89 h 198"/>
                <a:gd name="T16" fmla="*/ 108 w 216"/>
                <a:gd name="T17" fmla="*/ 12 h 198"/>
                <a:gd name="T18" fmla="*/ 12 w 216"/>
                <a:gd name="T19" fmla="*/ 89 h 198"/>
                <a:gd name="T20" fmla="*/ 39 w 216"/>
                <a:gd name="T21" fmla="*/ 145 h 198"/>
                <a:gd name="T22" fmla="*/ 41 w 216"/>
                <a:gd name="T23" fmla="*/ 153 h 198"/>
                <a:gd name="T24" fmla="*/ 25 w 216"/>
                <a:gd name="T25" fmla="*/ 180 h 198"/>
                <a:gd name="T26" fmla="*/ 69 w 216"/>
                <a:gd name="T27" fmla="*/ 162 h 198"/>
                <a:gd name="T28" fmla="*/ 73 w 216"/>
                <a:gd name="T29" fmla="*/ 162 h 198"/>
                <a:gd name="T30" fmla="*/ 90 w 216"/>
                <a:gd name="T31" fmla="*/ 166 h 198"/>
                <a:gd name="T32" fmla="*/ 88 w 216"/>
                <a:gd name="T33" fmla="*/ 178 h 198"/>
                <a:gd name="T34" fmla="*/ 72 w 216"/>
                <a:gd name="T35" fmla="*/ 174 h 198"/>
                <a:gd name="T36" fmla="*/ 14 w 216"/>
                <a:gd name="T37" fmla="*/ 198 h 198"/>
                <a:gd name="T38" fmla="*/ 12 w 216"/>
                <a:gd name="T3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6" h="198">
                  <a:moveTo>
                    <a:pt x="12" y="198"/>
                  </a:moveTo>
                  <a:cubicBezTo>
                    <a:pt x="10" y="198"/>
                    <a:pt x="8" y="197"/>
                    <a:pt x="7" y="196"/>
                  </a:cubicBezTo>
                  <a:cubicBezTo>
                    <a:pt x="5" y="194"/>
                    <a:pt x="5" y="191"/>
                    <a:pt x="6" y="189"/>
                  </a:cubicBezTo>
                  <a:cubicBezTo>
                    <a:pt x="28" y="151"/>
                    <a:pt x="28" y="151"/>
                    <a:pt x="28" y="151"/>
                  </a:cubicBezTo>
                  <a:cubicBezTo>
                    <a:pt x="10" y="135"/>
                    <a:pt x="0" y="113"/>
                    <a:pt x="0" y="89"/>
                  </a:cubicBezTo>
                  <a:cubicBezTo>
                    <a:pt x="0" y="40"/>
                    <a:pt x="48" y="0"/>
                    <a:pt x="108" y="0"/>
                  </a:cubicBezTo>
                  <a:cubicBezTo>
                    <a:pt x="167" y="0"/>
                    <a:pt x="216" y="40"/>
                    <a:pt x="216" y="89"/>
                  </a:cubicBezTo>
                  <a:cubicBezTo>
                    <a:pt x="204" y="89"/>
                    <a:pt x="204" y="89"/>
                    <a:pt x="204" y="89"/>
                  </a:cubicBezTo>
                  <a:cubicBezTo>
                    <a:pt x="204" y="47"/>
                    <a:pt x="161" y="12"/>
                    <a:pt x="108" y="12"/>
                  </a:cubicBezTo>
                  <a:cubicBezTo>
                    <a:pt x="55" y="12"/>
                    <a:pt x="12" y="47"/>
                    <a:pt x="12" y="89"/>
                  </a:cubicBezTo>
                  <a:cubicBezTo>
                    <a:pt x="12" y="111"/>
                    <a:pt x="22" y="131"/>
                    <a:pt x="39" y="145"/>
                  </a:cubicBezTo>
                  <a:cubicBezTo>
                    <a:pt x="42" y="147"/>
                    <a:pt x="42" y="150"/>
                    <a:pt x="41" y="153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69" y="162"/>
                    <a:pt x="69" y="162"/>
                    <a:pt x="69" y="162"/>
                  </a:cubicBezTo>
                  <a:cubicBezTo>
                    <a:pt x="71" y="162"/>
                    <a:pt x="72" y="162"/>
                    <a:pt x="73" y="162"/>
                  </a:cubicBezTo>
                  <a:cubicBezTo>
                    <a:pt x="79" y="164"/>
                    <a:pt x="84" y="165"/>
                    <a:pt x="90" y="166"/>
                  </a:cubicBezTo>
                  <a:cubicBezTo>
                    <a:pt x="88" y="178"/>
                    <a:pt x="88" y="178"/>
                    <a:pt x="88" y="178"/>
                  </a:cubicBezTo>
                  <a:cubicBezTo>
                    <a:pt x="83" y="177"/>
                    <a:pt x="77" y="176"/>
                    <a:pt x="72" y="174"/>
                  </a:cubicBezTo>
                  <a:cubicBezTo>
                    <a:pt x="14" y="198"/>
                    <a:pt x="14" y="198"/>
                    <a:pt x="14" y="198"/>
                  </a:cubicBezTo>
                  <a:cubicBezTo>
                    <a:pt x="13" y="198"/>
                    <a:pt x="12" y="198"/>
                    <a:pt x="12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12" name="Freeform 130">
              <a:extLst>
                <a:ext uri="{FF2B5EF4-FFF2-40B4-BE49-F238E27FC236}">
                  <a16:creationId xmlns="" xmlns:a16="http://schemas.microsoft.com/office/drawing/2014/main" id="{7E54516C-265B-F84F-9AC7-C2472BCC10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38" y="3167"/>
              <a:ext cx="266" cy="249"/>
            </a:xfrm>
            <a:custGeom>
              <a:avLst/>
              <a:gdLst>
                <a:gd name="T0" fmla="*/ 168 w 180"/>
                <a:gd name="T1" fmla="*/ 168 h 168"/>
                <a:gd name="T2" fmla="*/ 166 w 180"/>
                <a:gd name="T3" fmla="*/ 168 h 168"/>
                <a:gd name="T4" fmla="*/ 120 w 180"/>
                <a:gd name="T5" fmla="*/ 151 h 168"/>
                <a:gd name="T6" fmla="*/ 37 w 180"/>
                <a:gd name="T7" fmla="*/ 143 h 168"/>
                <a:gd name="T8" fmla="*/ 0 w 180"/>
                <a:gd name="T9" fmla="*/ 78 h 168"/>
                <a:gd name="T10" fmla="*/ 90 w 180"/>
                <a:gd name="T11" fmla="*/ 0 h 168"/>
                <a:gd name="T12" fmla="*/ 180 w 180"/>
                <a:gd name="T13" fmla="*/ 78 h 168"/>
                <a:gd name="T14" fmla="*/ 157 w 180"/>
                <a:gd name="T15" fmla="*/ 128 h 168"/>
                <a:gd name="T16" fmla="*/ 173 w 180"/>
                <a:gd name="T17" fmla="*/ 159 h 168"/>
                <a:gd name="T18" fmla="*/ 172 w 180"/>
                <a:gd name="T19" fmla="*/ 166 h 168"/>
                <a:gd name="T20" fmla="*/ 168 w 180"/>
                <a:gd name="T21" fmla="*/ 168 h 168"/>
                <a:gd name="T22" fmla="*/ 120 w 180"/>
                <a:gd name="T23" fmla="*/ 138 h 168"/>
                <a:gd name="T24" fmla="*/ 122 w 180"/>
                <a:gd name="T25" fmla="*/ 138 h 168"/>
                <a:gd name="T26" fmla="*/ 155 w 180"/>
                <a:gd name="T27" fmla="*/ 151 h 168"/>
                <a:gd name="T28" fmla="*/ 144 w 180"/>
                <a:gd name="T29" fmla="*/ 129 h 168"/>
                <a:gd name="T30" fmla="*/ 146 w 180"/>
                <a:gd name="T31" fmla="*/ 121 h 168"/>
                <a:gd name="T32" fmla="*/ 168 w 180"/>
                <a:gd name="T33" fmla="*/ 78 h 168"/>
                <a:gd name="T34" fmla="*/ 90 w 180"/>
                <a:gd name="T35" fmla="*/ 12 h 168"/>
                <a:gd name="T36" fmla="*/ 12 w 180"/>
                <a:gd name="T37" fmla="*/ 78 h 168"/>
                <a:gd name="T38" fmla="*/ 43 w 180"/>
                <a:gd name="T39" fmla="*/ 133 h 168"/>
                <a:gd name="T40" fmla="*/ 117 w 180"/>
                <a:gd name="T41" fmla="*/ 139 h 168"/>
                <a:gd name="T42" fmla="*/ 120 w 180"/>
                <a:gd name="T43" fmla="*/ 13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0" h="168">
                  <a:moveTo>
                    <a:pt x="168" y="168"/>
                  </a:moveTo>
                  <a:cubicBezTo>
                    <a:pt x="167" y="168"/>
                    <a:pt x="166" y="168"/>
                    <a:pt x="166" y="168"/>
                  </a:cubicBezTo>
                  <a:cubicBezTo>
                    <a:pt x="120" y="151"/>
                    <a:pt x="120" y="151"/>
                    <a:pt x="120" y="151"/>
                  </a:cubicBezTo>
                  <a:cubicBezTo>
                    <a:pt x="92" y="162"/>
                    <a:pt x="62" y="159"/>
                    <a:pt x="37" y="143"/>
                  </a:cubicBezTo>
                  <a:cubicBezTo>
                    <a:pt x="13" y="128"/>
                    <a:pt x="0" y="104"/>
                    <a:pt x="0" y="78"/>
                  </a:cubicBezTo>
                  <a:cubicBezTo>
                    <a:pt x="0" y="36"/>
                    <a:pt x="41" y="0"/>
                    <a:pt x="90" y="0"/>
                  </a:cubicBezTo>
                  <a:cubicBezTo>
                    <a:pt x="138" y="0"/>
                    <a:pt x="180" y="36"/>
                    <a:pt x="180" y="78"/>
                  </a:cubicBezTo>
                  <a:cubicBezTo>
                    <a:pt x="180" y="97"/>
                    <a:pt x="172" y="114"/>
                    <a:pt x="157" y="128"/>
                  </a:cubicBezTo>
                  <a:cubicBezTo>
                    <a:pt x="173" y="159"/>
                    <a:pt x="173" y="159"/>
                    <a:pt x="173" y="159"/>
                  </a:cubicBezTo>
                  <a:cubicBezTo>
                    <a:pt x="174" y="162"/>
                    <a:pt x="174" y="164"/>
                    <a:pt x="172" y="166"/>
                  </a:cubicBezTo>
                  <a:cubicBezTo>
                    <a:pt x="171" y="167"/>
                    <a:pt x="169" y="168"/>
                    <a:pt x="168" y="168"/>
                  </a:cubicBezTo>
                  <a:close/>
                  <a:moveTo>
                    <a:pt x="120" y="138"/>
                  </a:moveTo>
                  <a:cubicBezTo>
                    <a:pt x="120" y="138"/>
                    <a:pt x="121" y="138"/>
                    <a:pt x="122" y="138"/>
                  </a:cubicBezTo>
                  <a:cubicBezTo>
                    <a:pt x="155" y="151"/>
                    <a:pt x="155" y="151"/>
                    <a:pt x="155" y="151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43" y="126"/>
                    <a:pt x="144" y="123"/>
                    <a:pt x="146" y="121"/>
                  </a:cubicBezTo>
                  <a:cubicBezTo>
                    <a:pt x="160" y="110"/>
                    <a:pt x="168" y="95"/>
                    <a:pt x="168" y="78"/>
                  </a:cubicBezTo>
                  <a:cubicBezTo>
                    <a:pt x="168" y="42"/>
                    <a:pt x="132" y="12"/>
                    <a:pt x="90" y="12"/>
                  </a:cubicBezTo>
                  <a:cubicBezTo>
                    <a:pt x="47" y="12"/>
                    <a:pt x="12" y="42"/>
                    <a:pt x="12" y="78"/>
                  </a:cubicBezTo>
                  <a:cubicBezTo>
                    <a:pt x="12" y="99"/>
                    <a:pt x="23" y="120"/>
                    <a:pt x="43" y="133"/>
                  </a:cubicBezTo>
                  <a:cubicBezTo>
                    <a:pt x="65" y="147"/>
                    <a:pt x="93" y="149"/>
                    <a:pt x="117" y="139"/>
                  </a:cubicBezTo>
                  <a:cubicBezTo>
                    <a:pt x="118" y="138"/>
                    <a:pt x="119" y="138"/>
                    <a:pt x="120" y="1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218" name="Group 4">
            <a:extLst>
              <a:ext uri="{FF2B5EF4-FFF2-40B4-BE49-F238E27FC236}">
                <a16:creationId xmlns="" xmlns:a16="http://schemas.microsoft.com/office/drawing/2014/main" id="{6624F93D-A5D3-9049-9233-B5F6165978B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71933" y="3163253"/>
            <a:ext cx="495324" cy="388938"/>
            <a:chOff x="526" y="708"/>
            <a:chExt cx="433" cy="340"/>
          </a:xfrm>
          <a:solidFill>
            <a:schemeClr val="accent1"/>
          </a:solidFill>
        </p:grpSpPr>
        <p:sp>
          <p:nvSpPr>
            <p:cNvPr id="219" name="Freeform 5">
              <a:extLst>
                <a:ext uri="{FF2B5EF4-FFF2-40B4-BE49-F238E27FC236}">
                  <a16:creationId xmlns="" xmlns:a16="http://schemas.microsoft.com/office/drawing/2014/main" id="{2E8CDAC4-7731-2447-B17D-B9E13B8CE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" y="760"/>
              <a:ext cx="19" cy="288"/>
            </a:xfrm>
            <a:custGeom>
              <a:avLst/>
              <a:gdLst>
                <a:gd name="T0" fmla="*/ 6 w 12"/>
                <a:gd name="T1" fmla="*/ 193 h 193"/>
                <a:gd name="T2" fmla="*/ 0 w 12"/>
                <a:gd name="T3" fmla="*/ 187 h 193"/>
                <a:gd name="T4" fmla="*/ 0 w 12"/>
                <a:gd name="T5" fmla="*/ 6 h 193"/>
                <a:gd name="T6" fmla="*/ 6 w 12"/>
                <a:gd name="T7" fmla="*/ 0 h 193"/>
                <a:gd name="T8" fmla="*/ 12 w 12"/>
                <a:gd name="T9" fmla="*/ 6 h 193"/>
                <a:gd name="T10" fmla="*/ 12 w 12"/>
                <a:gd name="T11" fmla="*/ 187 h 193"/>
                <a:gd name="T12" fmla="*/ 6 w 12"/>
                <a:gd name="T13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93">
                  <a:moveTo>
                    <a:pt x="6" y="193"/>
                  </a:moveTo>
                  <a:cubicBezTo>
                    <a:pt x="3" y="193"/>
                    <a:pt x="0" y="191"/>
                    <a:pt x="0" y="18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87"/>
                    <a:pt x="12" y="187"/>
                    <a:pt x="12" y="187"/>
                  </a:cubicBezTo>
                  <a:cubicBezTo>
                    <a:pt x="12" y="191"/>
                    <a:pt x="9" y="193"/>
                    <a:pt x="6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6">
              <a:extLst>
                <a:ext uri="{FF2B5EF4-FFF2-40B4-BE49-F238E27FC236}">
                  <a16:creationId xmlns="" xmlns:a16="http://schemas.microsoft.com/office/drawing/2014/main" id="{A2C94C49-2544-FA47-B321-D1783FB63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" y="1030"/>
              <a:ext cx="126" cy="18"/>
            </a:xfrm>
            <a:custGeom>
              <a:avLst/>
              <a:gdLst>
                <a:gd name="T0" fmla="*/ 76 w 82"/>
                <a:gd name="T1" fmla="*/ 12 h 12"/>
                <a:gd name="T2" fmla="*/ 6 w 82"/>
                <a:gd name="T3" fmla="*/ 12 h 12"/>
                <a:gd name="T4" fmla="*/ 0 w 82"/>
                <a:gd name="T5" fmla="*/ 6 h 12"/>
                <a:gd name="T6" fmla="*/ 6 w 82"/>
                <a:gd name="T7" fmla="*/ 0 h 12"/>
                <a:gd name="T8" fmla="*/ 76 w 82"/>
                <a:gd name="T9" fmla="*/ 0 h 12"/>
                <a:gd name="T10" fmla="*/ 82 w 82"/>
                <a:gd name="T11" fmla="*/ 6 h 12"/>
                <a:gd name="T12" fmla="*/ 76 w 8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12">
                  <a:moveTo>
                    <a:pt x="7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9" y="0"/>
                    <a:pt x="82" y="3"/>
                    <a:pt x="82" y="6"/>
                  </a:cubicBezTo>
                  <a:cubicBezTo>
                    <a:pt x="82" y="10"/>
                    <a:pt x="79" y="12"/>
                    <a:pt x="7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7">
              <a:extLst>
                <a:ext uri="{FF2B5EF4-FFF2-40B4-BE49-F238E27FC236}">
                  <a16:creationId xmlns="" xmlns:a16="http://schemas.microsoft.com/office/drawing/2014/main" id="{781D715F-F7E0-F543-B710-788014F086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" y="727"/>
              <a:ext cx="146" cy="161"/>
            </a:xfrm>
            <a:custGeom>
              <a:avLst/>
              <a:gdLst>
                <a:gd name="T0" fmla="*/ 88 w 95"/>
                <a:gd name="T1" fmla="*/ 107 h 108"/>
                <a:gd name="T2" fmla="*/ 83 w 95"/>
                <a:gd name="T3" fmla="*/ 104 h 108"/>
                <a:gd name="T4" fmla="*/ 47 w 95"/>
                <a:gd name="T5" fmla="*/ 21 h 108"/>
                <a:gd name="T6" fmla="*/ 12 w 95"/>
                <a:gd name="T7" fmla="*/ 104 h 108"/>
                <a:gd name="T8" fmla="*/ 4 w 95"/>
                <a:gd name="T9" fmla="*/ 107 h 108"/>
                <a:gd name="T10" fmla="*/ 1 w 95"/>
                <a:gd name="T11" fmla="*/ 99 h 108"/>
                <a:gd name="T12" fmla="*/ 42 w 95"/>
                <a:gd name="T13" fmla="*/ 3 h 108"/>
                <a:gd name="T14" fmla="*/ 47 w 95"/>
                <a:gd name="T15" fmla="*/ 0 h 108"/>
                <a:gd name="T16" fmla="*/ 47 w 95"/>
                <a:gd name="T17" fmla="*/ 0 h 108"/>
                <a:gd name="T18" fmla="*/ 53 w 95"/>
                <a:gd name="T19" fmla="*/ 3 h 108"/>
                <a:gd name="T20" fmla="*/ 94 w 95"/>
                <a:gd name="T21" fmla="*/ 99 h 108"/>
                <a:gd name="T22" fmla="*/ 90 w 95"/>
                <a:gd name="T23" fmla="*/ 107 h 108"/>
                <a:gd name="T24" fmla="*/ 88 w 95"/>
                <a:gd name="T25" fmla="*/ 10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08">
                  <a:moveTo>
                    <a:pt x="88" y="107"/>
                  </a:moveTo>
                  <a:cubicBezTo>
                    <a:pt x="86" y="107"/>
                    <a:pt x="84" y="106"/>
                    <a:pt x="83" y="10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1" y="107"/>
                    <a:pt x="7" y="108"/>
                    <a:pt x="4" y="107"/>
                  </a:cubicBezTo>
                  <a:cubicBezTo>
                    <a:pt x="1" y="105"/>
                    <a:pt x="0" y="102"/>
                    <a:pt x="1" y="99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1"/>
                    <a:pt x="45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0" y="0"/>
                    <a:pt x="52" y="1"/>
                    <a:pt x="53" y="3"/>
                  </a:cubicBezTo>
                  <a:cubicBezTo>
                    <a:pt x="94" y="99"/>
                    <a:pt x="94" y="99"/>
                    <a:pt x="94" y="99"/>
                  </a:cubicBezTo>
                  <a:cubicBezTo>
                    <a:pt x="95" y="102"/>
                    <a:pt x="94" y="105"/>
                    <a:pt x="90" y="107"/>
                  </a:cubicBezTo>
                  <a:cubicBezTo>
                    <a:pt x="90" y="107"/>
                    <a:pt x="89" y="107"/>
                    <a:pt x="88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8">
              <a:extLst>
                <a:ext uri="{FF2B5EF4-FFF2-40B4-BE49-F238E27FC236}">
                  <a16:creationId xmlns="" xmlns:a16="http://schemas.microsoft.com/office/drawing/2014/main" id="{0449EDE6-204A-E142-A345-649467F3CC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" y="708"/>
              <a:ext cx="73" cy="70"/>
            </a:xfrm>
            <a:custGeom>
              <a:avLst/>
              <a:gdLst>
                <a:gd name="T0" fmla="*/ 24 w 48"/>
                <a:gd name="T1" fmla="*/ 47 h 47"/>
                <a:gd name="T2" fmla="*/ 0 w 48"/>
                <a:gd name="T3" fmla="*/ 24 h 47"/>
                <a:gd name="T4" fmla="*/ 24 w 48"/>
                <a:gd name="T5" fmla="*/ 0 h 47"/>
                <a:gd name="T6" fmla="*/ 48 w 48"/>
                <a:gd name="T7" fmla="*/ 24 h 47"/>
                <a:gd name="T8" fmla="*/ 24 w 48"/>
                <a:gd name="T9" fmla="*/ 47 h 47"/>
                <a:gd name="T10" fmla="*/ 24 w 48"/>
                <a:gd name="T11" fmla="*/ 12 h 47"/>
                <a:gd name="T12" fmla="*/ 12 w 48"/>
                <a:gd name="T13" fmla="*/ 24 h 47"/>
                <a:gd name="T14" fmla="*/ 24 w 48"/>
                <a:gd name="T15" fmla="*/ 35 h 47"/>
                <a:gd name="T16" fmla="*/ 36 w 48"/>
                <a:gd name="T17" fmla="*/ 24 h 47"/>
                <a:gd name="T18" fmla="*/ 24 w 48"/>
                <a:gd name="T19" fmla="*/ 1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24" y="47"/>
                  </a:moveTo>
                  <a:cubicBezTo>
                    <a:pt x="11" y="47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7"/>
                    <a:pt x="24" y="47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5"/>
                    <a:pt x="24" y="35"/>
                  </a:cubicBezTo>
                  <a:cubicBezTo>
                    <a:pt x="30" y="35"/>
                    <a:pt x="36" y="30"/>
                    <a:pt x="36" y="24"/>
                  </a:cubicBezTo>
                  <a:cubicBezTo>
                    <a:pt x="36" y="17"/>
                    <a:pt x="30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">
              <a:extLst>
                <a:ext uri="{FF2B5EF4-FFF2-40B4-BE49-F238E27FC236}">
                  <a16:creationId xmlns="" xmlns:a16="http://schemas.microsoft.com/office/drawing/2014/main" id="{E4CF1E8A-68D5-C344-B526-2ACB3B2BED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8" y="869"/>
              <a:ext cx="142" cy="84"/>
            </a:xfrm>
            <a:custGeom>
              <a:avLst/>
              <a:gdLst>
                <a:gd name="T0" fmla="*/ 46 w 93"/>
                <a:gd name="T1" fmla="*/ 56 h 56"/>
                <a:gd name="T2" fmla="*/ 0 w 93"/>
                <a:gd name="T3" fmla="*/ 6 h 56"/>
                <a:gd name="T4" fmla="*/ 6 w 93"/>
                <a:gd name="T5" fmla="*/ 0 h 56"/>
                <a:gd name="T6" fmla="*/ 87 w 93"/>
                <a:gd name="T7" fmla="*/ 0 h 56"/>
                <a:gd name="T8" fmla="*/ 93 w 93"/>
                <a:gd name="T9" fmla="*/ 6 h 56"/>
                <a:gd name="T10" fmla="*/ 46 w 93"/>
                <a:gd name="T11" fmla="*/ 56 h 56"/>
                <a:gd name="T12" fmla="*/ 12 w 93"/>
                <a:gd name="T13" fmla="*/ 12 h 56"/>
                <a:gd name="T14" fmla="*/ 46 w 93"/>
                <a:gd name="T15" fmla="*/ 44 h 56"/>
                <a:gd name="T16" fmla="*/ 81 w 93"/>
                <a:gd name="T17" fmla="*/ 12 h 56"/>
                <a:gd name="T18" fmla="*/ 12 w 93"/>
                <a:gd name="T19" fmla="*/ 1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" h="56">
                  <a:moveTo>
                    <a:pt x="46" y="56"/>
                  </a:moveTo>
                  <a:cubicBezTo>
                    <a:pt x="20" y="56"/>
                    <a:pt x="0" y="35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91" y="0"/>
                    <a:pt x="93" y="3"/>
                    <a:pt x="93" y="6"/>
                  </a:cubicBezTo>
                  <a:cubicBezTo>
                    <a:pt x="93" y="35"/>
                    <a:pt x="73" y="56"/>
                    <a:pt x="46" y="56"/>
                  </a:cubicBezTo>
                  <a:close/>
                  <a:moveTo>
                    <a:pt x="12" y="12"/>
                  </a:moveTo>
                  <a:cubicBezTo>
                    <a:pt x="14" y="31"/>
                    <a:pt x="28" y="44"/>
                    <a:pt x="46" y="44"/>
                  </a:cubicBezTo>
                  <a:cubicBezTo>
                    <a:pt x="64" y="44"/>
                    <a:pt x="78" y="31"/>
                    <a:pt x="81" y="12"/>
                  </a:cubicBez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0">
              <a:extLst>
                <a:ext uri="{FF2B5EF4-FFF2-40B4-BE49-F238E27FC236}">
                  <a16:creationId xmlns="" xmlns:a16="http://schemas.microsoft.com/office/drawing/2014/main" id="{58AF212D-5CEA-A842-96AF-38B28258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" y="726"/>
              <a:ext cx="146" cy="162"/>
            </a:xfrm>
            <a:custGeom>
              <a:avLst/>
              <a:gdLst>
                <a:gd name="T0" fmla="*/ 6 w 95"/>
                <a:gd name="T1" fmla="*/ 108 h 109"/>
                <a:gd name="T2" fmla="*/ 4 w 95"/>
                <a:gd name="T3" fmla="*/ 108 h 109"/>
                <a:gd name="T4" fmla="*/ 1 w 95"/>
                <a:gd name="T5" fmla="*/ 100 h 109"/>
                <a:gd name="T6" fmla="*/ 42 w 95"/>
                <a:gd name="T7" fmla="*/ 4 h 109"/>
                <a:gd name="T8" fmla="*/ 47 w 95"/>
                <a:gd name="T9" fmla="*/ 0 h 109"/>
                <a:gd name="T10" fmla="*/ 47 w 95"/>
                <a:gd name="T11" fmla="*/ 0 h 109"/>
                <a:gd name="T12" fmla="*/ 53 w 95"/>
                <a:gd name="T13" fmla="*/ 4 h 109"/>
                <a:gd name="T14" fmla="*/ 94 w 95"/>
                <a:gd name="T15" fmla="*/ 100 h 109"/>
                <a:gd name="T16" fmla="*/ 90 w 95"/>
                <a:gd name="T17" fmla="*/ 108 h 109"/>
                <a:gd name="T18" fmla="*/ 83 w 95"/>
                <a:gd name="T19" fmla="*/ 105 h 109"/>
                <a:gd name="T20" fmla="*/ 47 w 95"/>
                <a:gd name="T21" fmla="*/ 22 h 109"/>
                <a:gd name="T22" fmla="*/ 12 w 95"/>
                <a:gd name="T23" fmla="*/ 105 h 109"/>
                <a:gd name="T24" fmla="*/ 6 w 95"/>
                <a:gd name="T25" fmla="*/ 10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09">
                  <a:moveTo>
                    <a:pt x="6" y="108"/>
                  </a:moveTo>
                  <a:cubicBezTo>
                    <a:pt x="6" y="108"/>
                    <a:pt x="5" y="108"/>
                    <a:pt x="4" y="108"/>
                  </a:cubicBezTo>
                  <a:cubicBezTo>
                    <a:pt x="1" y="106"/>
                    <a:pt x="0" y="103"/>
                    <a:pt x="1" y="100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2"/>
                    <a:pt x="45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0" y="0"/>
                    <a:pt x="52" y="2"/>
                    <a:pt x="53" y="4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5" y="103"/>
                    <a:pt x="93" y="106"/>
                    <a:pt x="90" y="108"/>
                  </a:cubicBezTo>
                  <a:cubicBezTo>
                    <a:pt x="87" y="109"/>
                    <a:pt x="84" y="108"/>
                    <a:pt x="83" y="105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12" y="105"/>
                    <a:pt x="12" y="105"/>
                    <a:pt x="12" y="105"/>
                  </a:cubicBezTo>
                  <a:cubicBezTo>
                    <a:pt x="11" y="107"/>
                    <a:pt x="9" y="108"/>
                    <a:pt x="6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1">
              <a:extLst>
                <a:ext uri="{FF2B5EF4-FFF2-40B4-BE49-F238E27FC236}">
                  <a16:creationId xmlns="" xmlns:a16="http://schemas.microsoft.com/office/drawing/2014/main" id="{9067C848-4E37-864F-8284-E48FC9AB41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3" y="869"/>
              <a:ext cx="144" cy="84"/>
            </a:xfrm>
            <a:custGeom>
              <a:avLst/>
              <a:gdLst>
                <a:gd name="T0" fmla="*/ 47 w 94"/>
                <a:gd name="T1" fmla="*/ 56 h 56"/>
                <a:gd name="T2" fmla="*/ 0 w 94"/>
                <a:gd name="T3" fmla="*/ 6 h 56"/>
                <a:gd name="T4" fmla="*/ 6 w 94"/>
                <a:gd name="T5" fmla="*/ 0 h 56"/>
                <a:gd name="T6" fmla="*/ 88 w 94"/>
                <a:gd name="T7" fmla="*/ 0 h 56"/>
                <a:gd name="T8" fmla="*/ 92 w 94"/>
                <a:gd name="T9" fmla="*/ 2 h 56"/>
                <a:gd name="T10" fmla="*/ 94 w 94"/>
                <a:gd name="T11" fmla="*/ 6 h 56"/>
                <a:gd name="T12" fmla="*/ 47 w 94"/>
                <a:gd name="T13" fmla="*/ 56 h 56"/>
                <a:gd name="T14" fmla="*/ 13 w 94"/>
                <a:gd name="T15" fmla="*/ 12 h 56"/>
                <a:gd name="T16" fmla="*/ 47 w 94"/>
                <a:gd name="T17" fmla="*/ 44 h 56"/>
                <a:gd name="T18" fmla="*/ 82 w 94"/>
                <a:gd name="T19" fmla="*/ 12 h 56"/>
                <a:gd name="T20" fmla="*/ 13 w 94"/>
                <a:gd name="T21" fmla="*/ 1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56">
                  <a:moveTo>
                    <a:pt x="47" y="56"/>
                  </a:moveTo>
                  <a:cubicBezTo>
                    <a:pt x="21" y="56"/>
                    <a:pt x="0" y="35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90" y="0"/>
                    <a:pt x="91" y="1"/>
                    <a:pt x="92" y="2"/>
                  </a:cubicBezTo>
                  <a:cubicBezTo>
                    <a:pt x="93" y="3"/>
                    <a:pt x="94" y="5"/>
                    <a:pt x="94" y="6"/>
                  </a:cubicBezTo>
                  <a:cubicBezTo>
                    <a:pt x="94" y="34"/>
                    <a:pt x="74" y="56"/>
                    <a:pt x="47" y="56"/>
                  </a:cubicBezTo>
                  <a:close/>
                  <a:moveTo>
                    <a:pt x="13" y="12"/>
                  </a:moveTo>
                  <a:cubicBezTo>
                    <a:pt x="15" y="31"/>
                    <a:pt x="29" y="44"/>
                    <a:pt x="47" y="44"/>
                  </a:cubicBezTo>
                  <a:cubicBezTo>
                    <a:pt x="65" y="44"/>
                    <a:pt x="79" y="31"/>
                    <a:pt x="82" y="12"/>
                  </a:cubicBezTo>
                  <a:lnTo>
                    <a:pt x="13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2">
              <a:extLst>
                <a:ext uri="{FF2B5EF4-FFF2-40B4-BE49-F238E27FC236}">
                  <a16:creationId xmlns="" xmlns:a16="http://schemas.microsoft.com/office/drawing/2014/main" id="{9A7B4980-F4B3-A149-A900-28415FEB8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" y="726"/>
              <a:ext cx="153" cy="18"/>
            </a:xfrm>
            <a:custGeom>
              <a:avLst/>
              <a:gdLst>
                <a:gd name="T0" fmla="*/ 94 w 100"/>
                <a:gd name="T1" fmla="*/ 12 h 12"/>
                <a:gd name="T2" fmla="*/ 6 w 100"/>
                <a:gd name="T3" fmla="*/ 12 h 12"/>
                <a:gd name="T4" fmla="*/ 0 w 100"/>
                <a:gd name="T5" fmla="*/ 6 h 12"/>
                <a:gd name="T6" fmla="*/ 6 w 100"/>
                <a:gd name="T7" fmla="*/ 0 h 12"/>
                <a:gd name="T8" fmla="*/ 94 w 100"/>
                <a:gd name="T9" fmla="*/ 0 h 12"/>
                <a:gd name="T10" fmla="*/ 100 w 100"/>
                <a:gd name="T11" fmla="*/ 6 h 12"/>
                <a:gd name="T12" fmla="*/ 94 w 10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12">
                  <a:moveTo>
                    <a:pt x="9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8" y="0"/>
                    <a:pt x="100" y="3"/>
                    <a:pt x="100" y="6"/>
                  </a:cubicBezTo>
                  <a:cubicBezTo>
                    <a:pt x="100" y="10"/>
                    <a:pt x="98" y="12"/>
                    <a:pt x="9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3">
              <a:extLst>
                <a:ext uri="{FF2B5EF4-FFF2-40B4-BE49-F238E27FC236}">
                  <a16:creationId xmlns="" xmlns:a16="http://schemas.microsoft.com/office/drawing/2014/main" id="{CD6B0A6B-597F-4E4C-A0FC-EFC38B204D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" y="726"/>
              <a:ext cx="172" cy="18"/>
            </a:xfrm>
            <a:custGeom>
              <a:avLst/>
              <a:gdLst>
                <a:gd name="T0" fmla="*/ 106 w 112"/>
                <a:gd name="T1" fmla="*/ 12 h 12"/>
                <a:gd name="T2" fmla="*/ 6 w 112"/>
                <a:gd name="T3" fmla="*/ 12 h 12"/>
                <a:gd name="T4" fmla="*/ 0 w 112"/>
                <a:gd name="T5" fmla="*/ 6 h 12"/>
                <a:gd name="T6" fmla="*/ 6 w 112"/>
                <a:gd name="T7" fmla="*/ 0 h 12"/>
                <a:gd name="T8" fmla="*/ 106 w 112"/>
                <a:gd name="T9" fmla="*/ 0 h 12"/>
                <a:gd name="T10" fmla="*/ 112 w 112"/>
                <a:gd name="T11" fmla="*/ 6 h 12"/>
                <a:gd name="T12" fmla="*/ 106 w 11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12">
                  <a:moveTo>
                    <a:pt x="10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09" y="0"/>
                    <a:pt x="112" y="3"/>
                    <a:pt x="112" y="6"/>
                  </a:cubicBezTo>
                  <a:cubicBezTo>
                    <a:pt x="112" y="9"/>
                    <a:pt x="109" y="12"/>
                    <a:pt x="10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4" name="Group 127">
            <a:extLst>
              <a:ext uri="{FF2B5EF4-FFF2-40B4-BE49-F238E27FC236}">
                <a16:creationId xmlns="" xmlns:a16="http://schemas.microsoft.com/office/drawing/2014/main" id="{26DA099A-68DD-4F43-8FC7-141CAF6D1F9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45733" y="3130536"/>
            <a:ext cx="464916" cy="454373"/>
            <a:chOff x="4656" y="1821"/>
            <a:chExt cx="441" cy="431"/>
          </a:xfrm>
          <a:solidFill>
            <a:schemeClr val="accent1"/>
          </a:solidFill>
        </p:grpSpPr>
        <p:sp>
          <p:nvSpPr>
            <p:cNvPr id="235" name="Freeform 128">
              <a:extLst>
                <a:ext uri="{FF2B5EF4-FFF2-40B4-BE49-F238E27FC236}">
                  <a16:creationId xmlns="" xmlns:a16="http://schemas.microsoft.com/office/drawing/2014/main" id="{78927280-4152-A345-AA5D-215134AE8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2" y="2037"/>
              <a:ext cx="415" cy="215"/>
            </a:xfrm>
            <a:custGeom>
              <a:avLst/>
              <a:gdLst>
                <a:gd name="T0" fmla="*/ 7 w 271"/>
                <a:gd name="T1" fmla="*/ 144 h 144"/>
                <a:gd name="T2" fmla="*/ 2 w 271"/>
                <a:gd name="T3" fmla="*/ 142 h 144"/>
                <a:gd name="T4" fmla="*/ 3 w 271"/>
                <a:gd name="T5" fmla="*/ 134 h 144"/>
                <a:gd name="T6" fmla="*/ 111 w 271"/>
                <a:gd name="T7" fmla="*/ 38 h 144"/>
                <a:gd name="T8" fmla="*/ 119 w 271"/>
                <a:gd name="T9" fmla="*/ 38 h 144"/>
                <a:gd name="T10" fmla="*/ 175 w 271"/>
                <a:gd name="T11" fmla="*/ 83 h 144"/>
                <a:gd name="T12" fmla="*/ 261 w 271"/>
                <a:gd name="T13" fmla="*/ 2 h 144"/>
                <a:gd name="T14" fmla="*/ 269 w 271"/>
                <a:gd name="T15" fmla="*/ 3 h 144"/>
                <a:gd name="T16" fmla="*/ 269 w 271"/>
                <a:gd name="T17" fmla="*/ 11 h 144"/>
                <a:gd name="T18" fmla="*/ 179 w 271"/>
                <a:gd name="T19" fmla="*/ 95 h 144"/>
                <a:gd name="T20" fmla="*/ 171 w 271"/>
                <a:gd name="T21" fmla="*/ 95 h 144"/>
                <a:gd name="T22" fmla="*/ 115 w 271"/>
                <a:gd name="T23" fmla="*/ 50 h 144"/>
                <a:gd name="T24" fmla="*/ 11 w 271"/>
                <a:gd name="T25" fmla="*/ 143 h 144"/>
                <a:gd name="T26" fmla="*/ 7 w 271"/>
                <a:gd name="T27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1" h="144">
                  <a:moveTo>
                    <a:pt x="7" y="144"/>
                  </a:moveTo>
                  <a:cubicBezTo>
                    <a:pt x="5" y="144"/>
                    <a:pt x="4" y="144"/>
                    <a:pt x="2" y="142"/>
                  </a:cubicBezTo>
                  <a:cubicBezTo>
                    <a:pt x="0" y="140"/>
                    <a:pt x="0" y="136"/>
                    <a:pt x="3" y="134"/>
                  </a:cubicBezTo>
                  <a:cubicBezTo>
                    <a:pt x="111" y="38"/>
                    <a:pt x="111" y="38"/>
                    <a:pt x="111" y="38"/>
                  </a:cubicBezTo>
                  <a:cubicBezTo>
                    <a:pt x="113" y="36"/>
                    <a:pt x="116" y="36"/>
                    <a:pt x="119" y="38"/>
                  </a:cubicBezTo>
                  <a:cubicBezTo>
                    <a:pt x="175" y="83"/>
                    <a:pt x="175" y="83"/>
                    <a:pt x="175" y="83"/>
                  </a:cubicBezTo>
                  <a:cubicBezTo>
                    <a:pt x="261" y="2"/>
                    <a:pt x="261" y="2"/>
                    <a:pt x="261" y="2"/>
                  </a:cubicBezTo>
                  <a:cubicBezTo>
                    <a:pt x="263" y="0"/>
                    <a:pt x="267" y="0"/>
                    <a:pt x="269" y="3"/>
                  </a:cubicBezTo>
                  <a:cubicBezTo>
                    <a:pt x="271" y="5"/>
                    <a:pt x="271" y="9"/>
                    <a:pt x="269" y="11"/>
                  </a:cubicBezTo>
                  <a:cubicBezTo>
                    <a:pt x="179" y="95"/>
                    <a:pt x="179" y="95"/>
                    <a:pt x="179" y="95"/>
                  </a:cubicBezTo>
                  <a:cubicBezTo>
                    <a:pt x="177" y="97"/>
                    <a:pt x="173" y="97"/>
                    <a:pt x="171" y="95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" y="143"/>
                    <a:pt x="11" y="143"/>
                    <a:pt x="11" y="143"/>
                  </a:cubicBezTo>
                  <a:cubicBezTo>
                    <a:pt x="10" y="144"/>
                    <a:pt x="8" y="144"/>
                    <a:pt x="7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6" name="Freeform 129">
              <a:extLst>
                <a:ext uri="{FF2B5EF4-FFF2-40B4-BE49-F238E27FC236}">
                  <a16:creationId xmlns="" xmlns:a16="http://schemas.microsoft.com/office/drawing/2014/main" id="{7096CC96-16F5-7E42-AA31-AC96F5CDDF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7" y="2038"/>
              <a:ext cx="90" cy="90"/>
            </a:xfrm>
            <a:custGeom>
              <a:avLst/>
              <a:gdLst>
                <a:gd name="T0" fmla="*/ 53 w 59"/>
                <a:gd name="T1" fmla="*/ 60 h 60"/>
                <a:gd name="T2" fmla="*/ 47 w 59"/>
                <a:gd name="T3" fmla="*/ 54 h 60"/>
                <a:gd name="T4" fmla="*/ 47 w 59"/>
                <a:gd name="T5" fmla="*/ 12 h 60"/>
                <a:gd name="T6" fmla="*/ 6 w 59"/>
                <a:gd name="T7" fmla="*/ 12 h 60"/>
                <a:gd name="T8" fmla="*/ 0 w 59"/>
                <a:gd name="T9" fmla="*/ 6 h 60"/>
                <a:gd name="T10" fmla="*/ 6 w 59"/>
                <a:gd name="T11" fmla="*/ 0 h 60"/>
                <a:gd name="T12" fmla="*/ 53 w 59"/>
                <a:gd name="T13" fmla="*/ 0 h 60"/>
                <a:gd name="T14" fmla="*/ 59 w 59"/>
                <a:gd name="T15" fmla="*/ 6 h 60"/>
                <a:gd name="T16" fmla="*/ 59 w 59"/>
                <a:gd name="T17" fmla="*/ 54 h 60"/>
                <a:gd name="T18" fmla="*/ 53 w 59"/>
                <a:gd name="T1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60">
                  <a:moveTo>
                    <a:pt x="53" y="60"/>
                  </a:moveTo>
                  <a:cubicBezTo>
                    <a:pt x="50" y="60"/>
                    <a:pt x="47" y="57"/>
                    <a:pt x="47" y="54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9" y="2"/>
                    <a:pt x="59" y="6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9" y="57"/>
                    <a:pt x="56" y="60"/>
                    <a:pt x="53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7" name="Freeform 130">
              <a:extLst>
                <a:ext uri="{FF2B5EF4-FFF2-40B4-BE49-F238E27FC236}">
                  <a16:creationId xmlns="" xmlns:a16="http://schemas.microsoft.com/office/drawing/2014/main" id="{8C889260-9971-2F40-8AA7-F1A4FF7B8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6" y="1821"/>
              <a:ext cx="331" cy="307"/>
            </a:xfrm>
            <a:custGeom>
              <a:avLst/>
              <a:gdLst>
                <a:gd name="T0" fmla="*/ 60 w 216"/>
                <a:gd name="T1" fmla="*/ 205 h 205"/>
                <a:gd name="T2" fmla="*/ 57 w 216"/>
                <a:gd name="T3" fmla="*/ 204 h 205"/>
                <a:gd name="T4" fmla="*/ 0 w 216"/>
                <a:gd name="T5" fmla="*/ 108 h 205"/>
                <a:gd name="T6" fmla="*/ 108 w 216"/>
                <a:gd name="T7" fmla="*/ 0 h 205"/>
                <a:gd name="T8" fmla="*/ 216 w 216"/>
                <a:gd name="T9" fmla="*/ 108 h 205"/>
                <a:gd name="T10" fmla="*/ 196 w 216"/>
                <a:gd name="T11" fmla="*/ 171 h 205"/>
                <a:gd name="T12" fmla="*/ 188 w 216"/>
                <a:gd name="T13" fmla="*/ 172 h 205"/>
                <a:gd name="T14" fmla="*/ 186 w 216"/>
                <a:gd name="T15" fmla="*/ 164 h 205"/>
                <a:gd name="T16" fmla="*/ 204 w 216"/>
                <a:gd name="T17" fmla="*/ 108 h 205"/>
                <a:gd name="T18" fmla="*/ 108 w 216"/>
                <a:gd name="T19" fmla="*/ 12 h 205"/>
                <a:gd name="T20" fmla="*/ 12 w 216"/>
                <a:gd name="T21" fmla="*/ 108 h 205"/>
                <a:gd name="T22" fmla="*/ 63 w 216"/>
                <a:gd name="T23" fmla="*/ 193 h 205"/>
                <a:gd name="T24" fmla="*/ 65 w 216"/>
                <a:gd name="T25" fmla="*/ 201 h 205"/>
                <a:gd name="T26" fmla="*/ 60 w 216"/>
                <a:gd name="T27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6" h="205">
                  <a:moveTo>
                    <a:pt x="60" y="205"/>
                  </a:moveTo>
                  <a:cubicBezTo>
                    <a:pt x="59" y="205"/>
                    <a:pt x="58" y="204"/>
                    <a:pt x="57" y="204"/>
                  </a:cubicBezTo>
                  <a:cubicBezTo>
                    <a:pt x="22" y="185"/>
                    <a:pt x="0" y="148"/>
                    <a:pt x="0" y="108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7" y="0"/>
                    <a:pt x="216" y="49"/>
                    <a:pt x="216" y="108"/>
                  </a:cubicBezTo>
                  <a:cubicBezTo>
                    <a:pt x="216" y="131"/>
                    <a:pt x="209" y="153"/>
                    <a:pt x="196" y="171"/>
                  </a:cubicBezTo>
                  <a:cubicBezTo>
                    <a:pt x="194" y="173"/>
                    <a:pt x="190" y="174"/>
                    <a:pt x="188" y="172"/>
                  </a:cubicBezTo>
                  <a:cubicBezTo>
                    <a:pt x="185" y="170"/>
                    <a:pt x="184" y="167"/>
                    <a:pt x="186" y="164"/>
                  </a:cubicBezTo>
                  <a:cubicBezTo>
                    <a:pt x="198" y="148"/>
                    <a:pt x="204" y="128"/>
                    <a:pt x="204" y="108"/>
                  </a:cubicBezTo>
                  <a:cubicBezTo>
                    <a:pt x="204" y="56"/>
                    <a:pt x="161" y="12"/>
                    <a:pt x="108" y="12"/>
                  </a:cubicBezTo>
                  <a:cubicBezTo>
                    <a:pt x="55" y="12"/>
                    <a:pt x="12" y="56"/>
                    <a:pt x="12" y="108"/>
                  </a:cubicBezTo>
                  <a:cubicBezTo>
                    <a:pt x="12" y="144"/>
                    <a:pt x="31" y="177"/>
                    <a:pt x="63" y="193"/>
                  </a:cubicBezTo>
                  <a:cubicBezTo>
                    <a:pt x="66" y="195"/>
                    <a:pt x="67" y="198"/>
                    <a:pt x="65" y="201"/>
                  </a:cubicBezTo>
                  <a:cubicBezTo>
                    <a:pt x="64" y="203"/>
                    <a:pt x="62" y="205"/>
                    <a:pt x="60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8" name="Freeform 131">
              <a:extLst>
                <a:ext uri="{FF2B5EF4-FFF2-40B4-BE49-F238E27FC236}">
                  <a16:creationId xmlns="" xmlns:a16="http://schemas.microsoft.com/office/drawing/2014/main" id="{A5D47A1B-2141-4945-9F0E-589BB8088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2" y="2035"/>
              <a:ext cx="19" cy="39"/>
            </a:xfrm>
            <a:custGeom>
              <a:avLst/>
              <a:gdLst>
                <a:gd name="T0" fmla="*/ 6 w 12"/>
                <a:gd name="T1" fmla="*/ 26 h 26"/>
                <a:gd name="T2" fmla="*/ 0 w 12"/>
                <a:gd name="T3" fmla="*/ 20 h 26"/>
                <a:gd name="T4" fmla="*/ 0 w 12"/>
                <a:gd name="T5" fmla="*/ 6 h 26"/>
                <a:gd name="T6" fmla="*/ 6 w 12"/>
                <a:gd name="T7" fmla="*/ 0 h 26"/>
                <a:gd name="T8" fmla="*/ 12 w 12"/>
                <a:gd name="T9" fmla="*/ 6 h 26"/>
                <a:gd name="T10" fmla="*/ 12 w 12"/>
                <a:gd name="T11" fmla="*/ 20 h 26"/>
                <a:gd name="T12" fmla="*/ 6 w 12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6">
                  <a:moveTo>
                    <a:pt x="6" y="26"/>
                  </a:moveTo>
                  <a:cubicBezTo>
                    <a:pt x="3" y="26"/>
                    <a:pt x="0" y="23"/>
                    <a:pt x="0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3"/>
                    <a:pt x="9" y="26"/>
                    <a:pt x="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9" name="Freeform 132">
              <a:extLst>
                <a:ext uri="{FF2B5EF4-FFF2-40B4-BE49-F238E27FC236}">
                  <a16:creationId xmlns="" xmlns:a16="http://schemas.microsoft.com/office/drawing/2014/main" id="{C5C6BBAC-F34B-7C43-9879-1B7567B25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2" y="1893"/>
              <a:ext cx="19" cy="39"/>
            </a:xfrm>
            <a:custGeom>
              <a:avLst/>
              <a:gdLst>
                <a:gd name="T0" fmla="*/ 6 w 12"/>
                <a:gd name="T1" fmla="*/ 26 h 26"/>
                <a:gd name="T2" fmla="*/ 0 w 12"/>
                <a:gd name="T3" fmla="*/ 20 h 26"/>
                <a:gd name="T4" fmla="*/ 0 w 12"/>
                <a:gd name="T5" fmla="*/ 6 h 26"/>
                <a:gd name="T6" fmla="*/ 6 w 12"/>
                <a:gd name="T7" fmla="*/ 0 h 26"/>
                <a:gd name="T8" fmla="*/ 12 w 12"/>
                <a:gd name="T9" fmla="*/ 6 h 26"/>
                <a:gd name="T10" fmla="*/ 12 w 12"/>
                <a:gd name="T11" fmla="*/ 20 h 26"/>
                <a:gd name="T12" fmla="*/ 6 w 12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6">
                  <a:moveTo>
                    <a:pt x="6" y="26"/>
                  </a:moveTo>
                  <a:cubicBezTo>
                    <a:pt x="3" y="26"/>
                    <a:pt x="0" y="23"/>
                    <a:pt x="0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3"/>
                    <a:pt x="9" y="26"/>
                    <a:pt x="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0" name="Freeform 133">
              <a:extLst>
                <a:ext uri="{FF2B5EF4-FFF2-40B4-BE49-F238E27FC236}">
                  <a16:creationId xmlns="" xmlns:a16="http://schemas.microsoft.com/office/drawing/2014/main" id="{0E22282C-227B-014F-891F-C55AF7AEC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0" y="1914"/>
              <a:ext cx="81" cy="139"/>
            </a:xfrm>
            <a:custGeom>
              <a:avLst/>
              <a:gdLst>
                <a:gd name="T0" fmla="*/ 27 w 53"/>
                <a:gd name="T1" fmla="*/ 93 h 93"/>
                <a:gd name="T2" fmla="*/ 0 w 53"/>
                <a:gd name="T3" fmla="*/ 67 h 93"/>
                <a:gd name="T4" fmla="*/ 6 w 53"/>
                <a:gd name="T5" fmla="*/ 61 h 93"/>
                <a:gd name="T6" fmla="*/ 12 w 53"/>
                <a:gd name="T7" fmla="*/ 67 h 93"/>
                <a:gd name="T8" fmla="*/ 27 w 53"/>
                <a:gd name="T9" fmla="*/ 81 h 93"/>
                <a:gd name="T10" fmla="*/ 41 w 53"/>
                <a:gd name="T11" fmla="*/ 67 h 93"/>
                <a:gd name="T12" fmla="*/ 27 w 53"/>
                <a:gd name="T13" fmla="*/ 52 h 93"/>
                <a:gd name="T14" fmla="*/ 0 w 53"/>
                <a:gd name="T15" fmla="*/ 26 h 93"/>
                <a:gd name="T16" fmla="*/ 27 w 53"/>
                <a:gd name="T17" fmla="*/ 0 h 93"/>
                <a:gd name="T18" fmla="*/ 53 w 53"/>
                <a:gd name="T19" fmla="*/ 26 h 93"/>
                <a:gd name="T20" fmla="*/ 47 w 53"/>
                <a:gd name="T21" fmla="*/ 32 h 93"/>
                <a:gd name="T22" fmla="*/ 41 w 53"/>
                <a:gd name="T23" fmla="*/ 26 h 93"/>
                <a:gd name="T24" fmla="*/ 27 w 53"/>
                <a:gd name="T25" fmla="*/ 12 h 93"/>
                <a:gd name="T26" fmla="*/ 12 w 53"/>
                <a:gd name="T27" fmla="*/ 26 h 93"/>
                <a:gd name="T28" fmla="*/ 27 w 53"/>
                <a:gd name="T29" fmla="*/ 40 h 93"/>
                <a:gd name="T30" fmla="*/ 53 w 53"/>
                <a:gd name="T31" fmla="*/ 67 h 93"/>
                <a:gd name="T32" fmla="*/ 27 w 53"/>
                <a:gd name="T33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93">
                  <a:moveTo>
                    <a:pt x="27" y="93"/>
                  </a:moveTo>
                  <a:cubicBezTo>
                    <a:pt x="12" y="93"/>
                    <a:pt x="0" y="81"/>
                    <a:pt x="0" y="67"/>
                  </a:cubicBezTo>
                  <a:cubicBezTo>
                    <a:pt x="0" y="64"/>
                    <a:pt x="3" y="61"/>
                    <a:pt x="6" y="61"/>
                  </a:cubicBezTo>
                  <a:cubicBezTo>
                    <a:pt x="10" y="61"/>
                    <a:pt x="12" y="64"/>
                    <a:pt x="12" y="67"/>
                  </a:cubicBezTo>
                  <a:cubicBezTo>
                    <a:pt x="12" y="75"/>
                    <a:pt x="19" y="81"/>
                    <a:pt x="27" y="81"/>
                  </a:cubicBezTo>
                  <a:cubicBezTo>
                    <a:pt x="35" y="81"/>
                    <a:pt x="41" y="75"/>
                    <a:pt x="41" y="67"/>
                  </a:cubicBezTo>
                  <a:cubicBezTo>
                    <a:pt x="41" y="59"/>
                    <a:pt x="35" y="52"/>
                    <a:pt x="27" y="52"/>
                  </a:cubicBezTo>
                  <a:cubicBezTo>
                    <a:pt x="12" y="52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1" y="0"/>
                    <a:pt x="53" y="12"/>
                    <a:pt x="53" y="26"/>
                  </a:cubicBezTo>
                  <a:cubicBezTo>
                    <a:pt x="53" y="29"/>
                    <a:pt x="51" y="32"/>
                    <a:pt x="47" y="32"/>
                  </a:cubicBezTo>
                  <a:cubicBezTo>
                    <a:pt x="44" y="32"/>
                    <a:pt x="41" y="29"/>
                    <a:pt x="41" y="26"/>
                  </a:cubicBezTo>
                  <a:cubicBezTo>
                    <a:pt x="41" y="18"/>
                    <a:pt x="35" y="12"/>
                    <a:pt x="27" y="12"/>
                  </a:cubicBezTo>
                  <a:cubicBezTo>
                    <a:pt x="19" y="12"/>
                    <a:pt x="12" y="18"/>
                    <a:pt x="12" y="26"/>
                  </a:cubicBezTo>
                  <a:cubicBezTo>
                    <a:pt x="12" y="34"/>
                    <a:pt x="19" y="40"/>
                    <a:pt x="27" y="40"/>
                  </a:cubicBezTo>
                  <a:cubicBezTo>
                    <a:pt x="41" y="40"/>
                    <a:pt x="53" y="52"/>
                    <a:pt x="53" y="67"/>
                  </a:cubicBezTo>
                  <a:cubicBezTo>
                    <a:pt x="53" y="81"/>
                    <a:pt x="41" y="93"/>
                    <a:pt x="27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41" name="Group 21">
            <a:extLst>
              <a:ext uri="{FF2B5EF4-FFF2-40B4-BE49-F238E27FC236}">
                <a16:creationId xmlns="" xmlns:a16="http://schemas.microsoft.com/office/drawing/2014/main" id="{DF8633A8-0907-CE44-BEF9-83365247F28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20433" y="3170602"/>
            <a:ext cx="473118" cy="374241"/>
            <a:chOff x="526" y="695"/>
            <a:chExt cx="445" cy="352"/>
          </a:xfrm>
          <a:solidFill>
            <a:schemeClr val="accent1"/>
          </a:solidFill>
        </p:grpSpPr>
        <p:sp>
          <p:nvSpPr>
            <p:cNvPr id="242" name="Freeform 241">
              <a:extLst>
                <a:ext uri="{FF2B5EF4-FFF2-40B4-BE49-F238E27FC236}">
                  <a16:creationId xmlns="" xmlns:a16="http://schemas.microsoft.com/office/drawing/2014/main" id="{0AA12124-D907-9A4D-80E8-82D0A9B10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" y="741"/>
              <a:ext cx="382" cy="306"/>
            </a:xfrm>
            <a:custGeom>
              <a:avLst/>
              <a:gdLst>
                <a:gd name="T0" fmla="*/ 243 w 250"/>
                <a:gd name="T1" fmla="*/ 191 h 204"/>
                <a:gd name="T2" fmla="*/ 13 w 250"/>
                <a:gd name="T3" fmla="*/ 191 h 204"/>
                <a:gd name="T4" fmla="*/ 13 w 250"/>
                <a:gd name="T5" fmla="*/ 8 h 204"/>
                <a:gd name="T6" fmla="*/ 7 w 250"/>
                <a:gd name="T7" fmla="*/ 0 h 204"/>
                <a:gd name="T8" fmla="*/ 0 w 250"/>
                <a:gd name="T9" fmla="*/ 8 h 204"/>
                <a:gd name="T10" fmla="*/ 0 w 250"/>
                <a:gd name="T11" fmla="*/ 198 h 204"/>
                <a:gd name="T12" fmla="*/ 7 w 250"/>
                <a:gd name="T13" fmla="*/ 204 h 204"/>
                <a:gd name="T14" fmla="*/ 243 w 250"/>
                <a:gd name="T15" fmla="*/ 204 h 204"/>
                <a:gd name="T16" fmla="*/ 250 w 250"/>
                <a:gd name="T17" fmla="*/ 198 h 204"/>
                <a:gd name="T18" fmla="*/ 243 w 250"/>
                <a:gd name="T19" fmla="*/ 19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0" h="204">
                  <a:moveTo>
                    <a:pt x="243" y="191"/>
                  </a:moveTo>
                  <a:cubicBezTo>
                    <a:pt x="13" y="191"/>
                    <a:pt x="13" y="191"/>
                    <a:pt x="13" y="191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4"/>
                    <a:pt x="10" y="0"/>
                    <a:pt x="7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1"/>
                    <a:pt x="3" y="204"/>
                    <a:pt x="7" y="204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7" y="204"/>
                    <a:pt x="250" y="201"/>
                    <a:pt x="250" y="198"/>
                  </a:cubicBezTo>
                  <a:cubicBezTo>
                    <a:pt x="250" y="194"/>
                    <a:pt x="247" y="191"/>
                    <a:pt x="243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="" xmlns:a16="http://schemas.microsoft.com/office/drawing/2014/main" id="{F4562066-1535-0A41-9AF3-02D89DD896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3" y="695"/>
              <a:ext cx="398" cy="284"/>
            </a:xfrm>
            <a:custGeom>
              <a:avLst/>
              <a:gdLst>
                <a:gd name="T0" fmla="*/ 208 w 260"/>
                <a:gd name="T1" fmla="*/ 0 h 190"/>
                <a:gd name="T2" fmla="*/ 157 w 260"/>
                <a:gd name="T3" fmla="*/ 51 h 190"/>
                <a:gd name="T4" fmla="*/ 173 w 260"/>
                <a:gd name="T5" fmla="*/ 89 h 190"/>
                <a:gd name="T6" fmla="*/ 149 w 260"/>
                <a:gd name="T7" fmla="*/ 122 h 190"/>
                <a:gd name="T8" fmla="*/ 139 w 260"/>
                <a:gd name="T9" fmla="*/ 120 h 190"/>
                <a:gd name="T10" fmla="*/ 122 w 260"/>
                <a:gd name="T11" fmla="*/ 126 h 190"/>
                <a:gd name="T12" fmla="*/ 104 w 260"/>
                <a:gd name="T13" fmla="*/ 113 h 190"/>
                <a:gd name="T14" fmla="*/ 106 w 260"/>
                <a:gd name="T15" fmla="*/ 104 h 190"/>
                <a:gd name="T16" fmla="*/ 80 w 260"/>
                <a:gd name="T17" fmla="*/ 78 h 190"/>
                <a:gd name="T18" fmla="*/ 55 w 260"/>
                <a:gd name="T19" fmla="*/ 104 h 190"/>
                <a:gd name="T20" fmla="*/ 59 w 260"/>
                <a:gd name="T21" fmla="*/ 118 h 190"/>
                <a:gd name="T22" fmla="*/ 37 w 260"/>
                <a:gd name="T23" fmla="*/ 141 h 190"/>
                <a:gd name="T24" fmla="*/ 26 w 260"/>
                <a:gd name="T25" fmla="*/ 139 h 190"/>
                <a:gd name="T26" fmla="*/ 0 w 260"/>
                <a:gd name="T27" fmla="*/ 164 h 190"/>
                <a:gd name="T28" fmla="*/ 26 w 260"/>
                <a:gd name="T29" fmla="*/ 190 h 190"/>
                <a:gd name="T30" fmla="*/ 52 w 260"/>
                <a:gd name="T31" fmla="*/ 164 h 190"/>
                <a:gd name="T32" fmla="*/ 47 w 260"/>
                <a:gd name="T33" fmla="*/ 150 h 190"/>
                <a:gd name="T34" fmla="*/ 69 w 260"/>
                <a:gd name="T35" fmla="*/ 127 h 190"/>
                <a:gd name="T36" fmla="*/ 80 w 260"/>
                <a:gd name="T37" fmla="*/ 130 h 190"/>
                <a:gd name="T38" fmla="*/ 97 w 260"/>
                <a:gd name="T39" fmla="*/ 123 h 190"/>
                <a:gd name="T40" fmla="*/ 115 w 260"/>
                <a:gd name="T41" fmla="*/ 137 h 190"/>
                <a:gd name="T42" fmla="*/ 113 w 260"/>
                <a:gd name="T43" fmla="*/ 146 h 190"/>
                <a:gd name="T44" fmla="*/ 139 w 260"/>
                <a:gd name="T45" fmla="*/ 171 h 190"/>
                <a:gd name="T46" fmla="*/ 165 w 260"/>
                <a:gd name="T47" fmla="*/ 146 h 190"/>
                <a:gd name="T48" fmla="*/ 159 w 260"/>
                <a:gd name="T49" fmla="*/ 130 h 190"/>
                <a:gd name="T50" fmla="*/ 183 w 260"/>
                <a:gd name="T51" fmla="*/ 97 h 190"/>
                <a:gd name="T52" fmla="*/ 208 w 260"/>
                <a:gd name="T53" fmla="*/ 103 h 190"/>
                <a:gd name="T54" fmla="*/ 260 w 260"/>
                <a:gd name="T55" fmla="*/ 51 h 190"/>
                <a:gd name="T56" fmla="*/ 208 w 260"/>
                <a:gd name="T57" fmla="*/ 0 h 190"/>
                <a:gd name="T58" fmla="*/ 38 w 260"/>
                <a:gd name="T59" fmla="*/ 164 h 190"/>
                <a:gd name="T60" fmla="*/ 26 w 260"/>
                <a:gd name="T61" fmla="*/ 177 h 190"/>
                <a:gd name="T62" fmla="*/ 13 w 260"/>
                <a:gd name="T63" fmla="*/ 164 h 190"/>
                <a:gd name="T64" fmla="*/ 26 w 260"/>
                <a:gd name="T65" fmla="*/ 152 h 190"/>
                <a:gd name="T66" fmla="*/ 28 w 260"/>
                <a:gd name="T67" fmla="*/ 152 h 190"/>
                <a:gd name="T68" fmla="*/ 37 w 260"/>
                <a:gd name="T69" fmla="*/ 161 h 190"/>
                <a:gd name="T70" fmla="*/ 38 w 260"/>
                <a:gd name="T71" fmla="*/ 164 h 190"/>
                <a:gd name="T72" fmla="*/ 80 w 260"/>
                <a:gd name="T73" fmla="*/ 116 h 190"/>
                <a:gd name="T74" fmla="*/ 78 w 260"/>
                <a:gd name="T75" fmla="*/ 116 h 190"/>
                <a:gd name="T76" fmla="*/ 69 w 260"/>
                <a:gd name="T77" fmla="*/ 107 h 190"/>
                <a:gd name="T78" fmla="*/ 69 w 260"/>
                <a:gd name="T79" fmla="*/ 104 h 190"/>
                <a:gd name="T80" fmla="*/ 80 w 260"/>
                <a:gd name="T81" fmla="*/ 91 h 190"/>
                <a:gd name="T82" fmla="*/ 93 w 260"/>
                <a:gd name="T83" fmla="*/ 104 h 190"/>
                <a:gd name="T84" fmla="*/ 93 w 260"/>
                <a:gd name="T85" fmla="*/ 105 h 190"/>
                <a:gd name="T86" fmla="*/ 85 w 260"/>
                <a:gd name="T87" fmla="*/ 115 h 190"/>
                <a:gd name="T88" fmla="*/ 80 w 260"/>
                <a:gd name="T89" fmla="*/ 116 h 190"/>
                <a:gd name="T90" fmla="*/ 151 w 260"/>
                <a:gd name="T91" fmla="*/ 146 h 190"/>
                <a:gd name="T92" fmla="*/ 139 w 260"/>
                <a:gd name="T93" fmla="*/ 158 h 190"/>
                <a:gd name="T94" fmla="*/ 126 w 260"/>
                <a:gd name="T95" fmla="*/ 146 h 190"/>
                <a:gd name="T96" fmla="*/ 126 w 260"/>
                <a:gd name="T97" fmla="*/ 145 h 190"/>
                <a:gd name="T98" fmla="*/ 134 w 260"/>
                <a:gd name="T99" fmla="*/ 134 h 190"/>
                <a:gd name="T100" fmla="*/ 139 w 260"/>
                <a:gd name="T101" fmla="*/ 133 h 190"/>
                <a:gd name="T102" fmla="*/ 140 w 260"/>
                <a:gd name="T103" fmla="*/ 133 h 190"/>
                <a:gd name="T104" fmla="*/ 151 w 260"/>
                <a:gd name="T105" fmla="*/ 141 h 190"/>
                <a:gd name="T106" fmla="*/ 151 w 260"/>
                <a:gd name="T107" fmla="*/ 146 h 190"/>
                <a:gd name="T108" fmla="*/ 208 w 260"/>
                <a:gd name="T109" fmla="*/ 90 h 190"/>
                <a:gd name="T110" fmla="*/ 191 w 260"/>
                <a:gd name="T111" fmla="*/ 86 h 190"/>
                <a:gd name="T112" fmla="*/ 181 w 260"/>
                <a:gd name="T113" fmla="*/ 78 h 190"/>
                <a:gd name="T114" fmla="*/ 170 w 260"/>
                <a:gd name="T115" fmla="*/ 51 h 190"/>
                <a:gd name="T116" fmla="*/ 208 w 260"/>
                <a:gd name="T117" fmla="*/ 13 h 190"/>
                <a:gd name="T118" fmla="*/ 247 w 260"/>
                <a:gd name="T119" fmla="*/ 51 h 190"/>
                <a:gd name="T120" fmla="*/ 208 w 260"/>
                <a:gd name="T121" fmla="*/ 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0" h="190">
                  <a:moveTo>
                    <a:pt x="208" y="0"/>
                  </a:moveTo>
                  <a:cubicBezTo>
                    <a:pt x="180" y="0"/>
                    <a:pt x="157" y="23"/>
                    <a:pt x="157" y="51"/>
                  </a:cubicBezTo>
                  <a:cubicBezTo>
                    <a:pt x="157" y="66"/>
                    <a:pt x="163" y="80"/>
                    <a:pt x="173" y="89"/>
                  </a:cubicBezTo>
                  <a:cubicBezTo>
                    <a:pt x="149" y="122"/>
                    <a:pt x="149" y="122"/>
                    <a:pt x="149" y="122"/>
                  </a:cubicBezTo>
                  <a:cubicBezTo>
                    <a:pt x="145" y="121"/>
                    <a:pt x="142" y="120"/>
                    <a:pt x="139" y="120"/>
                  </a:cubicBezTo>
                  <a:cubicBezTo>
                    <a:pt x="133" y="120"/>
                    <a:pt x="126" y="122"/>
                    <a:pt x="122" y="126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106" y="110"/>
                    <a:pt x="106" y="107"/>
                    <a:pt x="106" y="104"/>
                  </a:cubicBezTo>
                  <a:cubicBezTo>
                    <a:pt x="106" y="90"/>
                    <a:pt x="94" y="78"/>
                    <a:pt x="80" y="78"/>
                  </a:cubicBezTo>
                  <a:cubicBezTo>
                    <a:pt x="67" y="78"/>
                    <a:pt x="55" y="90"/>
                    <a:pt x="55" y="104"/>
                  </a:cubicBezTo>
                  <a:cubicBezTo>
                    <a:pt x="55" y="109"/>
                    <a:pt x="56" y="114"/>
                    <a:pt x="59" y="118"/>
                  </a:cubicBezTo>
                  <a:cubicBezTo>
                    <a:pt x="37" y="141"/>
                    <a:pt x="37" y="141"/>
                    <a:pt x="37" y="141"/>
                  </a:cubicBezTo>
                  <a:cubicBezTo>
                    <a:pt x="34" y="139"/>
                    <a:pt x="30" y="139"/>
                    <a:pt x="26" y="139"/>
                  </a:cubicBezTo>
                  <a:cubicBezTo>
                    <a:pt x="12" y="139"/>
                    <a:pt x="0" y="150"/>
                    <a:pt x="0" y="164"/>
                  </a:cubicBezTo>
                  <a:cubicBezTo>
                    <a:pt x="0" y="179"/>
                    <a:pt x="12" y="190"/>
                    <a:pt x="26" y="190"/>
                  </a:cubicBezTo>
                  <a:cubicBezTo>
                    <a:pt x="40" y="190"/>
                    <a:pt x="52" y="179"/>
                    <a:pt x="52" y="164"/>
                  </a:cubicBezTo>
                  <a:cubicBezTo>
                    <a:pt x="52" y="159"/>
                    <a:pt x="50" y="155"/>
                    <a:pt x="47" y="150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72" y="129"/>
                    <a:pt x="77" y="130"/>
                    <a:pt x="80" y="130"/>
                  </a:cubicBezTo>
                  <a:cubicBezTo>
                    <a:pt x="86" y="130"/>
                    <a:pt x="93" y="127"/>
                    <a:pt x="97" y="123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4" y="139"/>
                    <a:pt x="113" y="142"/>
                    <a:pt x="113" y="146"/>
                  </a:cubicBezTo>
                  <a:cubicBezTo>
                    <a:pt x="113" y="159"/>
                    <a:pt x="125" y="171"/>
                    <a:pt x="139" y="171"/>
                  </a:cubicBezTo>
                  <a:cubicBezTo>
                    <a:pt x="153" y="171"/>
                    <a:pt x="165" y="159"/>
                    <a:pt x="165" y="146"/>
                  </a:cubicBezTo>
                  <a:cubicBezTo>
                    <a:pt x="165" y="139"/>
                    <a:pt x="162" y="134"/>
                    <a:pt x="159" y="130"/>
                  </a:cubicBezTo>
                  <a:cubicBezTo>
                    <a:pt x="183" y="97"/>
                    <a:pt x="183" y="97"/>
                    <a:pt x="183" y="97"/>
                  </a:cubicBezTo>
                  <a:cubicBezTo>
                    <a:pt x="191" y="101"/>
                    <a:pt x="199" y="103"/>
                    <a:pt x="208" y="103"/>
                  </a:cubicBezTo>
                  <a:cubicBezTo>
                    <a:pt x="237" y="103"/>
                    <a:pt x="260" y="80"/>
                    <a:pt x="260" y="51"/>
                  </a:cubicBezTo>
                  <a:cubicBezTo>
                    <a:pt x="260" y="23"/>
                    <a:pt x="237" y="0"/>
                    <a:pt x="208" y="0"/>
                  </a:cubicBezTo>
                  <a:close/>
                  <a:moveTo>
                    <a:pt x="38" y="164"/>
                  </a:moveTo>
                  <a:cubicBezTo>
                    <a:pt x="38" y="172"/>
                    <a:pt x="33" y="177"/>
                    <a:pt x="26" y="177"/>
                  </a:cubicBezTo>
                  <a:cubicBezTo>
                    <a:pt x="19" y="177"/>
                    <a:pt x="13" y="172"/>
                    <a:pt x="13" y="164"/>
                  </a:cubicBezTo>
                  <a:cubicBezTo>
                    <a:pt x="13" y="157"/>
                    <a:pt x="19" y="152"/>
                    <a:pt x="26" y="152"/>
                  </a:cubicBezTo>
                  <a:cubicBezTo>
                    <a:pt x="27" y="152"/>
                    <a:pt x="28" y="152"/>
                    <a:pt x="28" y="152"/>
                  </a:cubicBezTo>
                  <a:cubicBezTo>
                    <a:pt x="33" y="153"/>
                    <a:pt x="37" y="156"/>
                    <a:pt x="37" y="161"/>
                  </a:cubicBezTo>
                  <a:cubicBezTo>
                    <a:pt x="38" y="162"/>
                    <a:pt x="38" y="164"/>
                    <a:pt x="38" y="164"/>
                  </a:cubicBezTo>
                  <a:close/>
                  <a:moveTo>
                    <a:pt x="80" y="116"/>
                  </a:moveTo>
                  <a:cubicBezTo>
                    <a:pt x="80" y="116"/>
                    <a:pt x="79" y="116"/>
                    <a:pt x="78" y="116"/>
                  </a:cubicBezTo>
                  <a:cubicBezTo>
                    <a:pt x="74" y="115"/>
                    <a:pt x="69" y="112"/>
                    <a:pt x="69" y="107"/>
                  </a:cubicBezTo>
                  <a:cubicBezTo>
                    <a:pt x="69" y="106"/>
                    <a:pt x="69" y="105"/>
                    <a:pt x="69" y="104"/>
                  </a:cubicBezTo>
                  <a:cubicBezTo>
                    <a:pt x="69" y="97"/>
                    <a:pt x="74" y="91"/>
                    <a:pt x="80" y="91"/>
                  </a:cubicBezTo>
                  <a:cubicBezTo>
                    <a:pt x="87" y="91"/>
                    <a:pt x="93" y="97"/>
                    <a:pt x="93" y="104"/>
                  </a:cubicBezTo>
                  <a:cubicBezTo>
                    <a:pt x="93" y="105"/>
                    <a:pt x="93" y="105"/>
                    <a:pt x="93" y="105"/>
                  </a:cubicBezTo>
                  <a:cubicBezTo>
                    <a:pt x="93" y="109"/>
                    <a:pt x="90" y="114"/>
                    <a:pt x="85" y="115"/>
                  </a:cubicBezTo>
                  <a:cubicBezTo>
                    <a:pt x="84" y="116"/>
                    <a:pt x="82" y="116"/>
                    <a:pt x="80" y="116"/>
                  </a:cubicBezTo>
                  <a:close/>
                  <a:moveTo>
                    <a:pt x="151" y="146"/>
                  </a:moveTo>
                  <a:cubicBezTo>
                    <a:pt x="151" y="152"/>
                    <a:pt x="145" y="158"/>
                    <a:pt x="139" y="158"/>
                  </a:cubicBezTo>
                  <a:cubicBezTo>
                    <a:pt x="132" y="158"/>
                    <a:pt x="126" y="152"/>
                    <a:pt x="126" y="146"/>
                  </a:cubicBezTo>
                  <a:cubicBezTo>
                    <a:pt x="126" y="145"/>
                    <a:pt x="126" y="145"/>
                    <a:pt x="126" y="145"/>
                  </a:cubicBezTo>
                  <a:cubicBezTo>
                    <a:pt x="126" y="139"/>
                    <a:pt x="130" y="136"/>
                    <a:pt x="134" y="134"/>
                  </a:cubicBezTo>
                  <a:cubicBezTo>
                    <a:pt x="135" y="133"/>
                    <a:pt x="137" y="133"/>
                    <a:pt x="139" y="133"/>
                  </a:cubicBezTo>
                  <a:cubicBezTo>
                    <a:pt x="140" y="133"/>
                    <a:pt x="140" y="133"/>
                    <a:pt x="140" y="133"/>
                  </a:cubicBezTo>
                  <a:cubicBezTo>
                    <a:pt x="144" y="133"/>
                    <a:pt x="149" y="137"/>
                    <a:pt x="151" y="141"/>
                  </a:cubicBezTo>
                  <a:cubicBezTo>
                    <a:pt x="151" y="142"/>
                    <a:pt x="151" y="144"/>
                    <a:pt x="151" y="146"/>
                  </a:cubicBezTo>
                  <a:close/>
                  <a:moveTo>
                    <a:pt x="208" y="90"/>
                  </a:moveTo>
                  <a:cubicBezTo>
                    <a:pt x="202" y="90"/>
                    <a:pt x="197" y="89"/>
                    <a:pt x="191" y="86"/>
                  </a:cubicBezTo>
                  <a:cubicBezTo>
                    <a:pt x="188" y="84"/>
                    <a:pt x="184" y="82"/>
                    <a:pt x="181" y="78"/>
                  </a:cubicBezTo>
                  <a:cubicBezTo>
                    <a:pt x="175" y="72"/>
                    <a:pt x="170" y="62"/>
                    <a:pt x="170" y="51"/>
                  </a:cubicBezTo>
                  <a:cubicBezTo>
                    <a:pt x="170" y="30"/>
                    <a:pt x="187" y="13"/>
                    <a:pt x="208" y="13"/>
                  </a:cubicBezTo>
                  <a:cubicBezTo>
                    <a:pt x="230" y="13"/>
                    <a:pt x="247" y="30"/>
                    <a:pt x="247" y="51"/>
                  </a:cubicBezTo>
                  <a:cubicBezTo>
                    <a:pt x="247" y="73"/>
                    <a:pt x="230" y="90"/>
                    <a:pt x="208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="" xmlns:a16="http://schemas.microsoft.com/office/drawing/2014/main" id="{B9353C7F-D73E-B741-B879-7A160E097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" y="800"/>
              <a:ext cx="17" cy="16"/>
            </a:xfrm>
            <a:custGeom>
              <a:avLst/>
              <a:gdLst>
                <a:gd name="T0" fmla="*/ 0 w 17"/>
                <a:gd name="T1" fmla="*/ 0 h 16"/>
                <a:gd name="T2" fmla="*/ 17 w 17"/>
                <a:gd name="T3" fmla="*/ 0 h 16"/>
                <a:gd name="T4" fmla="*/ 17 w 17"/>
                <a:gd name="T5" fmla="*/ 16 h 16"/>
                <a:gd name="T6" fmla="*/ 0 w 17"/>
                <a:gd name="T7" fmla="*/ 16 h 16"/>
                <a:gd name="T8" fmla="*/ 0 w 17"/>
                <a:gd name="T9" fmla="*/ 0 h 16"/>
                <a:gd name="T10" fmla="*/ 0 w 17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6">
                  <a:moveTo>
                    <a:pt x="0" y="0"/>
                  </a:moveTo>
                  <a:lnTo>
                    <a:pt x="17" y="0"/>
                  </a:lnTo>
                  <a:lnTo>
                    <a:pt x="17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="" xmlns:a16="http://schemas.microsoft.com/office/drawing/2014/main" id="{6486A7B7-4FAD-3449-8DAB-F23DCD605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" y="725"/>
              <a:ext cx="65" cy="67"/>
            </a:xfrm>
            <a:custGeom>
              <a:avLst/>
              <a:gdLst>
                <a:gd name="T0" fmla="*/ 21 w 43"/>
                <a:gd name="T1" fmla="*/ 0 h 45"/>
                <a:gd name="T2" fmla="*/ 6 w 43"/>
                <a:gd name="T3" fmla="*/ 6 h 45"/>
                <a:gd name="T4" fmla="*/ 0 w 43"/>
                <a:gd name="T5" fmla="*/ 18 h 45"/>
                <a:gd name="T6" fmla="*/ 10 w 43"/>
                <a:gd name="T7" fmla="*/ 19 h 45"/>
                <a:gd name="T8" fmla="*/ 14 w 43"/>
                <a:gd name="T9" fmla="*/ 12 h 45"/>
                <a:gd name="T10" fmla="*/ 21 w 43"/>
                <a:gd name="T11" fmla="*/ 9 h 45"/>
                <a:gd name="T12" fmla="*/ 28 w 43"/>
                <a:gd name="T13" fmla="*/ 11 h 45"/>
                <a:gd name="T14" fmla="*/ 31 w 43"/>
                <a:gd name="T15" fmla="*/ 17 h 45"/>
                <a:gd name="T16" fmla="*/ 29 w 43"/>
                <a:gd name="T17" fmla="*/ 22 h 45"/>
                <a:gd name="T18" fmla="*/ 24 w 43"/>
                <a:gd name="T19" fmla="*/ 27 h 45"/>
                <a:gd name="T20" fmla="*/ 17 w 43"/>
                <a:gd name="T21" fmla="*/ 35 h 45"/>
                <a:gd name="T22" fmla="*/ 15 w 43"/>
                <a:gd name="T23" fmla="*/ 43 h 45"/>
                <a:gd name="T24" fmla="*/ 16 w 43"/>
                <a:gd name="T25" fmla="*/ 45 h 45"/>
                <a:gd name="T26" fmla="*/ 26 w 43"/>
                <a:gd name="T27" fmla="*/ 45 h 45"/>
                <a:gd name="T28" fmla="*/ 27 w 43"/>
                <a:gd name="T29" fmla="*/ 39 h 45"/>
                <a:gd name="T30" fmla="*/ 31 w 43"/>
                <a:gd name="T31" fmla="*/ 34 h 45"/>
                <a:gd name="T32" fmla="*/ 40 w 43"/>
                <a:gd name="T33" fmla="*/ 25 h 45"/>
                <a:gd name="T34" fmla="*/ 43 w 43"/>
                <a:gd name="T35" fmla="*/ 17 h 45"/>
                <a:gd name="T36" fmla="*/ 36 w 43"/>
                <a:gd name="T37" fmla="*/ 6 h 45"/>
                <a:gd name="T38" fmla="*/ 21 w 43"/>
                <a:gd name="T3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5">
                  <a:moveTo>
                    <a:pt x="21" y="0"/>
                  </a:moveTo>
                  <a:cubicBezTo>
                    <a:pt x="15" y="0"/>
                    <a:pt x="10" y="2"/>
                    <a:pt x="6" y="6"/>
                  </a:cubicBezTo>
                  <a:cubicBezTo>
                    <a:pt x="2" y="9"/>
                    <a:pt x="0" y="13"/>
                    <a:pt x="0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16"/>
                    <a:pt x="12" y="13"/>
                    <a:pt x="14" y="12"/>
                  </a:cubicBezTo>
                  <a:cubicBezTo>
                    <a:pt x="16" y="10"/>
                    <a:pt x="19" y="9"/>
                    <a:pt x="21" y="9"/>
                  </a:cubicBezTo>
                  <a:cubicBezTo>
                    <a:pt x="25" y="9"/>
                    <a:pt x="27" y="10"/>
                    <a:pt x="28" y="11"/>
                  </a:cubicBezTo>
                  <a:cubicBezTo>
                    <a:pt x="30" y="13"/>
                    <a:pt x="31" y="15"/>
                    <a:pt x="31" y="17"/>
                  </a:cubicBezTo>
                  <a:cubicBezTo>
                    <a:pt x="31" y="19"/>
                    <a:pt x="31" y="20"/>
                    <a:pt x="29" y="22"/>
                  </a:cubicBezTo>
                  <a:cubicBezTo>
                    <a:pt x="29" y="23"/>
                    <a:pt x="27" y="25"/>
                    <a:pt x="24" y="27"/>
                  </a:cubicBezTo>
                  <a:cubicBezTo>
                    <a:pt x="20" y="30"/>
                    <a:pt x="19" y="32"/>
                    <a:pt x="17" y="35"/>
                  </a:cubicBezTo>
                  <a:cubicBezTo>
                    <a:pt x="16" y="36"/>
                    <a:pt x="15" y="39"/>
                    <a:pt x="15" y="43"/>
                  </a:cubicBezTo>
                  <a:cubicBezTo>
                    <a:pt x="15" y="43"/>
                    <a:pt x="15" y="44"/>
                    <a:pt x="16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3"/>
                    <a:pt x="26" y="40"/>
                    <a:pt x="27" y="39"/>
                  </a:cubicBezTo>
                  <a:cubicBezTo>
                    <a:pt x="27" y="38"/>
                    <a:pt x="28" y="36"/>
                    <a:pt x="31" y="34"/>
                  </a:cubicBezTo>
                  <a:cubicBezTo>
                    <a:pt x="36" y="30"/>
                    <a:pt x="39" y="27"/>
                    <a:pt x="40" y="25"/>
                  </a:cubicBezTo>
                  <a:cubicBezTo>
                    <a:pt x="42" y="23"/>
                    <a:pt x="43" y="20"/>
                    <a:pt x="43" y="17"/>
                  </a:cubicBezTo>
                  <a:cubicBezTo>
                    <a:pt x="43" y="13"/>
                    <a:pt x="40" y="9"/>
                    <a:pt x="36" y="6"/>
                  </a:cubicBezTo>
                  <a:cubicBezTo>
                    <a:pt x="33" y="2"/>
                    <a:pt x="27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6" name="Group 71">
            <a:extLst>
              <a:ext uri="{FF2B5EF4-FFF2-40B4-BE49-F238E27FC236}">
                <a16:creationId xmlns="" xmlns:a16="http://schemas.microsoft.com/office/drawing/2014/main" id="{812AA5DC-A4DD-534D-91AC-87DD09713D0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67337" y="3111955"/>
            <a:ext cx="516168" cy="491534"/>
            <a:chOff x="6721" y="1874"/>
            <a:chExt cx="440" cy="419"/>
          </a:xfrm>
          <a:solidFill>
            <a:schemeClr val="accent1"/>
          </a:solidFill>
        </p:grpSpPr>
        <p:sp>
          <p:nvSpPr>
            <p:cNvPr id="247" name="Freeform 72">
              <a:extLst>
                <a:ext uri="{FF2B5EF4-FFF2-40B4-BE49-F238E27FC236}">
                  <a16:creationId xmlns="" xmlns:a16="http://schemas.microsoft.com/office/drawing/2014/main" id="{1D7E026E-1643-2347-9166-545F7A08B4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33" y="1952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8" y="0"/>
                    <a:pt x="48" y="10"/>
                    <a:pt x="48" y="24"/>
                  </a:cubicBezTo>
                  <a:cubicBezTo>
                    <a:pt x="48" y="37"/>
                    <a:pt x="38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8" name="Freeform 73">
              <a:extLst>
                <a:ext uri="{FF2B5EF4-FFF2-40B4-BE49-F238E27FC236}">
                  <a16:creationId xmlns="" xmlns:a16="http://schemas.microsoft.com/office/drawing/2014/main" id="{5351C73B-0BA7-0241-A5BE-40597F228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9" y="1898"/>
              <a:ext cx="182" cy="180"/>
            </a:xfrm>
            <a:custGeom>
              <a:avLst/>
              <a:gdLst>
                <a:gd name="T0" fmla="*/ 48 w 119"/>
                <a:gd name="T1" fmla="*/ 120 h 120"/>
                <a:gd name="T2" fmla="*/ 42 w 119"/>
                <a:gd name="T3" fmla="*/ 104 h 120"/>
                <a:gd name="T4" fmla="*/ 22 w 119"/>
                <a:gd name="T5" fmla="*/ 102 h 120"/>
                <a:gd name="T6" fmla="*/ 1 w 119"/>
                <a:gd name="T7" fmla="*/ 79 h 120"/>
                <a:gd name="T8" fmla="*/ 4 w 119"/>
                <a:gd name="T9" fmla="*/ 71 h 120"/>
                <a:gd name="T10" fmla="*/ 11 w 119"/>
                <a:gd name="T11" fmla="*/ 60 h 120"/>
                <a:gd name="T12" fmla="*/ 4 w 119"/>
                <a:gd name="T13" fmla="*/ 48 h 120"/>
                <a:gd name="T14" fmla="*/ 2 w 119"/>
                <a:gd name="T15" fmla="*/ 40 h 120"/>
                <a:gd name="T16" fmla="*/ 22 w 119"/>
                <a:gd name="T17" fmla="*/ 17 h 120"/>
                <a:gd name="T18" fmla="*/ 42 w 119"/>
                <a:gd name="T19" fmla="*/ 15 h 120"/>
                <a:gd name="T20" fmla="*/ 48 w 119"/>
                <a:gd name="T21" fmla="*/ 0 h 120"/>
                <a:gd name="T22" fmla="*/ 78 w 119"/>
                <a:gd name="T23" fmla="*/ 6 h 120"/>
                <a:gd name="T24" fmla="*/ 89 w 119"/>
                <a:gd name="T25" fmla="*/ 22 h 120"/>
                <a:gd name="T26" fmla="*/ 102 w 119"/>
                <a:gd name="T27" fmla="*/ 16 h 120"/>
                <a:gd name="T28" fmla="*/ 117 w 119"/>
                <a:gd name="T29" fmla="*/ 40 h 120"/>
                <a:gd name="T30" fmla="*/ 115 w 119"/>
                <a:gd name="T31" fmla="*/ 48 h 120"/>
                <a:gd name="T32" fmla="*/ 107 w 119"/>
                <a:gd name="T33" fmla="*/ 60 h 120"/>
                <a:gd name="T34" fmla="*/ 115 w 119"/>
                <a:gd name="T35" fmla="*/ 71 h 120"/>
                <a:gd name="T36" fmla="*/ 106 w 119"/>
                <a:gd name="T37" fmla="*/ 100 h 120"/>
                <a:gd name="T38" fmla="*/ 97 w 119"/>
                <a:gd name="T39" fmla="*/ 102 h 120"/>
                <a:gd name="T40" fmla="*/ 78 w 119"/>
                <a:gd name="T41" fmla="*/ 104 h 120"/>
                <a:gd name="T42" fmla="*/ 72 w 119"/>
                <a:gd name="T43" fmla="*/ 120 h 120"/>
                <a:gd name="T44" fmla="*/ 66 w 119"/>
                <a:gd name="T45" fmla="*/ 108 h 120"/>
                <a:gd name="T46" fmla="*/ 71 w 119"/>
                <a:gd name="T47" fmla="*/ 94 h 120"/>
                <a:gd name="T48" fmla="*/ 92 w 119"/>
                <a:gd name="T49" fmla="*/ 85 h 120"/>
                <a:gd name="T50" fmla="*/ 104 w 119"/>
                <a:gd name="T51" fmla="*/ 78 h 120"/>
                <a:gd name="T52" fmla="*/ 95 w 119"/>
                <a:gd name="T53" fmla="*/ 68 h 120"/>
                <a:gd name="T54" fmla="*/ 94 w 119"/>
                <a:gd name="T55" fmla="*/ 51 h 120"/>
                <a:gd name="T56" fmla="*/ 104 w 119"/>
                <a:gd name="T57" fmla="*/ 41 h 120"/>
                <a:gd name="T58" fmla="*/ 92 w 119"/>
                <a:gd name="T59" fmla="*/ 34 h 120"/>
                <a:gd name="T60" fmla="*/ 70 w 119"/>
                <a:gd name="T61" fmla="*/ 25 h 120"/>
                <a:gd name="T62" fmla="*/ 66 w 119"/>
                <a:gd name="T63" fmla="*/ 12 h 120"/>
                <a:gd name="T64" fmla="*/ 54 w 119"/>
                <a:gd name="T65" fmla="*/ 19 h 120"/>
                <a:gd name="T66" fmla="*/ 35 w 119"/>
                <a:gd name="T67" fmla="*/ 33 h 120"/>
                <a:gd name="T68" fmla="*/ 21 w 119"/>
                <a:gd name="T69" fmla="*/ 30 h 120"/>
                <a:gd name="T70" fmla="*/ 22 w 119"/>
                <a:gd name="T71" fmla="*/ 45 h 120"/>
                <a:gd name="T72" fmla="*/ 23 w 119"/>
                <a:gd name="T73" fmla="*/ 60 h 120"/>
                <a:gd name="T74" fmla="*/ 22 w 119"/>
                <a:gd name="T75" fmla="*/ 74 h 120"/>
                <a:gd name="T76" fmla="*/ 21 w 119"/>
                <a:gd name="T77" fmla="*/ 89 h 120"/>
                <a:gd name="T78" fmla="*/ 35 w 119"/>
                <a:gd name="T79" fmla="*/ 86 h 120"/>
                <a:gd name="T80" fmla="*/ 54 w 119"/>
                <a:gd name="T81" fmla="*/ 10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120">
                  <a:moveTo>
                    <a:pt x="72" y="120"/>
                  </a:moveTo>
                  <a:cubicBezTo>
                    <a:pt x="48" y="120"/>
                    <a:pt x="48" y="120"/>
                    <a:pt x="48" y="120"/>
                  </a:cubicBezTo>
                  <a:cubicBezTo>
                    <a:pt x="45" y="120"/>
                    <a:pt x="42" y="117"/>
                    <a:pt x="42" y="114"/>
                  </a:cubicBezTo>
                  <a:cubicBezTo>
                    <a:pt x="42" y="104"/>
                    <a:pt x="42" y="104"/>
                    <a:pt x="42" y="104"/>
                  </a:cubicBezTo>
                  <a:cubicBezTo>
                    <a:pt x="38" y="102"/>
                    <a:pt x="34" y="100"/>
                    <a:pt x="30" y="97"/>
                  </a:cubicBezTo>
                  <a:cubicBezTo>
                    <a:pt x="22" y="102"/>
                    <a:pt x="22" y="102"/>
                    <a:pt x="22" y="102"/>
                  </a:cubicBezTo>
                  <a:cubicBezTo>
                    <a:pt x="19" y="104"/>
                    <a:pt x="15" y="103"/>
                    <a:pt x="13" y="100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78"/>
                    <a:pt x="0" y="76"/>
                    <a:pt x="1" y="75"/>
                  </a:cubicBezTo>
                  <a:cubicBezTo>
                    <a:pt x="1" y="73"/>
                    <a:pt x="2" y="72"/>
                    <a:pt x="4" y="71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64"/>
                    <a:pt x="11" y="62"/>
                    <a:pt x="11" y="60"/>
                  </a:cubicBezTo>
                  <a:cubicBezTo>
                    <a:pt x="11" y="57"/>
                    <a:pt x="12" y="55"/>
                    <a:pt x="12" y="53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7"/>
                    <a:pt x="1" y="46"/>
                    <a:pt x="1" y="44"/>
                  </a:cubicBezTo>
                  <a:cubicBezTo>
                    <a:pt x="1" y="43"/>
                    <a:pt x="1" y="41"/>
                    <a:pt x="2" y="40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6"/>
                    <a:pt x="19" y="15"/>
                    <a:pt x="22" y="17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19"/>
                    <a:pt x="38" y="17"/>
                    <a:pt x="42" y="15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2"/>
                    <a:pt x="45" y="0"/>
                    <a:pt x="48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6" y="0"/>
                    <a:pt x="78" y="2"/>
                    <a:pt x="78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2" y="17"/>
                    <a:pt x="86" y="19"/>
                    <a:pt x="89" y="22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99" y="16"/>
                    <a:pt x="100" y="16"/>
                    <a:pt x="102" y="16"/>
                  </a:cubicBezTo>
                  <a:cubicBezTo>
                    <a:pt x="103" y="17"/>
                    <a:pt x="105" y="18"/>
                    <a:pt x="105" y="19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8" y="41"/>
                    <a:pt x="118" y="43"/>
                    <a:pt x="118" y="44"/>
                  </a:cubicBezTo>
                  <a:cubicBezTo>
                    <a:pt x="118" y="46"/>
                    <a:pt x="117" y="47"/>
                    <a:pt x="115" y="48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7" y="55"/>
                    <a:pt x="107" y="57"/>
                    <a:pt x="107" y="60"/>
                  </a:cubicBezTo>
                  <a:cubicBezTo>
                    <a:pt x="107" y="62"/>
                    <a:pt x="107" y="64"/>
                    <a:pt x="107" y="66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8" y="73"/>
                    <a:pt x="119" y="76"/>
                    <a:pt x="118" y="7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5" y="101"/>
                    <a:pt x="104" y="102"/>
                    <a:pt x="102" y="103"/>
                  </a:cubicBezTo>
                  <a:cubicBezTo>
                    <a:pt x="100" y="103"/>
                    <a:pt x="99" y="103"/>
                    <a:pt x="97" y="102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86" y="100"/>
                    <a:pt x="82" y="102"/>
                    <a:pt x="78" y="10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7"/>
                    <a:pt x="76" y="120"/>
                    <a:pt x="72" y="120"/>
                  </a:cubicBezTo>
                  <a:close/>
                  <a:moveTo>
                    <a:pt x="54" y="108"/>
                  </a:moveTo>
                  <a:cubicBezTo>
                    <a:pt x="66" y="108"/>
                    <a:pt x="66" y="108"/>
                    <a:pt x="66" y="108"/>
                  </a:cubicBezTo>
                  <a:cubicBezTo>
                    <a:pt x="66" y="100"/>
                    <a:pt x="66" y="100"/>
                    <a:pt x="66" y="100"/>
                  </a:cubicBezTo>
                  <a:cubicBezTo>
                    <a:pt x="66" y="97"/>
                    <a:pt x="68" y="95"/>
                    <a:pt x="71" y="94"/>
                  </a:cubicBezTo>
                  <a:cubicBezTo>
                    <a:pt x="76" y="92"/>
                    <a:pt x="81" y="90"/>
                    <a:pt x="85" y="86"/>
                  </a:cubicBezTo>
                  <a:cubicBezTo>
                    <a:pt x="87" y="84"/>
                    <a:pt x="89" y="83"/>
                    <a:pt x="92" y="85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97" y="74"/>
                    <a:pt x="97" y="74"/>
                    <a:pt x="97" y="74"/>
                  </a:cubicBezTo>
                  <a:cubicBezTo>
                    <a:pt x="95" y="73"/>
                    <a:pt x="94" y="70"/>
                    <a:pt x="95" y="68"/>
                  </a:cubicBezTo>
                  <a:cubicBezTo>
                    <a:pt x="95" y="65"/>
                    <a:pt x="95" y="62"/>
                    <a:pt x="95" y="60"/>
                  </a:cubicBezTo>
                  <a:cubicBezTo>
                    <a:pt x="95" y="57"/>
                    <a:pt x="95" y="54"/>
                    <a:pt x="94" y="51"/>
                  </a:cubicBezTo>
                  <a:cubicBezTo>
                    <a:pt x="94" y="49"/>
                    <a:pt x="95" y="46"/>
                    <a:pt x="97" y="4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98" y="30"/>
                    <a:pt x="98" y="30"/>
                    <a:pt x="98" y="30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6"/>
                    <a:pt x="87" y="35"/>
                    <a:pt x="85" y="33"/>
                  </a:cubicBezTo>
                  <a:cubicBezTo>
                    <a:pt x="81" y="30"/>
                    <a:pt x="76" y="27"/>
                    <a:pt x="70" y="25"/>
                  </a:cubicBezTo>
                  <a:cubicBezTo>
                    <a:pt x="68" y="24"/>
                    <a:pt x="66" y="22"/>
                    <a:pt x="66" y="19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22"/>
                    <a:pt x="53" y="24"/>
                    <a:pt x="50" y="25"/>
                  </a:cubicBezTo>
                  <a:cubicBezTo>
                    <a:pt x="44" y="27"/>
                    <a:pt x="39" y="30"/>
                    <a:pt x="35" y="33"/>
                  </a:cubicBezTo>
                  <a:cubicBezTo>
                    <a:pt x="33" y="35"/>
                    <a:pt x="30" y="36"/>
                    <a:pt x="28" y="34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4" y="46"/>
                    <a:pt x="25" y="49"/>
                    <a:pt x="25" y="51"/>
                  </a:cubicBezTo>
                  <a:cubicBezTo>
                    <a:pt x="24" y="54"/>
                    <a:pt x="23" y="57"/>
                    <a:pt x="23" y="60"/>
                  </a:cubicBezTo>
                  <a:cubicBezTo>
                    <a:pt x="23" y="62"/>
                    <a:pt x="24" y="65"/>
                    <a:pt x="24" y="68"/>
                  </a:cubicBezTo>
                  <a:cubicBezTo>
                    <a:pt x="25" y="70"/>
                    <a:pt x="24" y="73"/>
                    <a:pt x="22" y="74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30" y="84"/>
                    <a:pt x="33" y="84"/>
                    <a:pt x="35" y="86"/>
                  </a:cubicBezTo>
                  <a:cubicBezTo>
                    <a:pt x="39" y="89"/>
                    <a:pt x="44" y="92"/>
                    <a:pt x="50" y="94"/>
                  </a:cubicBezTo>
                  <a:cubicBezTo>
                    <a:pt x="53" y="95"/>
                    <a:pt x="54" y="97"/>
                    <a:pt x="54" y="100"/>
                  </a:cubicBezTo>
                  <a:lnTo>
                    <a:pt x="5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9" name="Freeform 74">
              <a:extLst>
                <a:ext uri="{FF2B5EF4-FFF2-40B4-BE49-F238E27FC236}">
                  <a16:creationId xmlns="" xmlns:a16="http://schemas.microsoft.com/office/drawing/2014/main" id="{D0E469F3-B678-D945-AFB3-6BFFD229CA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76" y="2095"/>
              <a:ext cx="330" cy="198"/>
            </a:xfrm>
            <a:custGeom>
              <a:avLst/>
              <a:gdLst>
                <a:gd name="T0" fmla="*/ 210 w 216"/>
                <a:gd name="T1" fmla="*/ 132 h 132"/>
                <a:gd name="T2" fmla="*/ 6 w 216"/>
                <a:gd name="T3" fmla="*/ 132 h 132"/>
                <a:gd name="T4" fmla="*/ 0 w 216"/>
                <a:gd name="T5" fmla="*/ 126 h 132"/>
                <a:gd name="T6" fmla="*/ 0 w 216"/>
                <a:gd name="T7" fmla="*/ 6 h 132"/>
                <a:gd name="T8" fmla="*/ 6 w 216"/>
                <a:gd name="T9" fmla="*/ 0 h 132"/>
                <a:gd name="T10" fmla="*/ 210 w 216"/>
                <a:gd name="T11" fmla="*/ 0 h 132"/>
                <a:gd name="T12" fmla="*/ 216 w 216"/>
                <a:gd name="T13" fmla="*/ 6 h 132"/>
                <a:gd name="T14" fmla="*/ 216 w 216"/>
                <a:gd name="T15" fmla="*/ 126 h 132"/>
                <a:gd name="T16" fmla="*/ 210 w 216"/>
                <a:gd name="T17" fmla="*/ 132 h 132"/>
                <a:gd name="T18" fmla="*/ 12 w 216"/>
                <a:gd name="T19" fmla="*/ 120 h 132"/>
                <a:gd name="T20" fmla="*/ 204 w 216"/>
                <a:gd name="T21" fmla="*/ 120 h 132"/>
                <a:gd name="T22" fmla="*/ 204 w 216"/>
                <a:gd name="T23" fmla="*/ 12 h 132"/>
                <a:gd name="T24" fmla="*/ 12 w 216"/>
                <a:gd name="T25" fmla="*/ 12 h 132"/>
                <a:gd name="T26" fmla="*/ 12 w 216"/>
                <a:gd name="T27" fmla="*/ 1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6" h="132">
                  <a:moveTo>
                    <a:pt x="210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3" y="132"/>
                    <a:pt x="0" y="129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4" y="0"/>
                    <a:pt x="216" y="2"/>
                    <a:pt x="216" y="6"/>
                  </a:cubicBezTo>
                  <a:cubicBezTo>
                    <a:pt x="216" y="126"/>
                    <a:pt x="216" y="126"/>
                    <a:pt x="216" y="126"/>
                  </a:cubicBezTo>
                  <a:cubicBezTo>
                    <a:pt x="216" y="129"/>
                    <a:pt x="214" y="132"/>
                    <a:pt x="210" y="132"/>
                  </a:cubicBezTo>
                  <a:close/>
                  <a:moveTo>
                    <a:pt x="12" y="120"/>
                  </a:moveTo>
                  <a:cubicBezTo>
                    <a:pt x="204" y="120"/>
                    <a:pt x="204" y="120"/>
                    <a:pt x="204" y="120"/>
                  </a:cubicBezTo>
                  <a:cubicBezTo>
                    <a:pt x="204" y="12"/>
                    <a:pt x="204" y="12"/>
                    <a:pt x="204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0" name="Freeform 75">
              <a:extLst>
                <a:ext uri="{FF2B5EF4-FFF2-40B4-BE49-F238E27FC236}">
                  <a16:creationId xmlns="" xmlns:a16="http://schemas.microsoft.com/office/drawing/2014/main" id="{B77FEEF7-7A7C-6643-BD56-5BEB58280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6" y="2049"/>
              <a:ext cx="330" cy="64"/>
            </a:xfrm>
            <a:custGeom>
              <a:avLst/>
              <a:gdLst>
                <a:gd name="T0" fmla="*/ 210 w 216"/>
                <a:gd name="T1" fmla="*/ 43 h 43"/>
                <a:gd name="T2" fmla="*/ 6 w 216"/>
                <a:gd name="T3" fmla="*/ 43 h 43"/>
                <a:gd name="T4" fmla="*/ 1 w 216"/>
                <a:gd name="T5" fmla="*/ 40 h 43"/>
                <a:gd name="T6" fmla="*/ 1 w 216"/>
                <a:gd name="T7" fmla="*/ 35 h 43"/>
                <a:gd name="T8" fmla="*/ 11 w 216"/>
                <a:gd name="T9" fmla="*/ 5 h 43"/>
                <a:gd name="T10" fmla="*/ 18 w 216"/>
                <a:gd name="T11" fmla="*/ 1 h 43"/>
                <a:gd name="T12" fmla="*/ 22 w 216"/>
                <a:gd name="T13" fmla="*/ 8 h 43"/>
                <a:gd name="T14" fmla="*/ 15 w 216"/>
                <a:gd name="T15" fmla="*/ 31 h 43"/>
                <a:gd name="T16" fmla="*/ 210 w 216"/>
                <a:gd name="T17" fmla="*/ 31 h 43"/>
                <a:gd name="T18" fmla="*/ 216 w 216"/>
                <a:gd name="T19" fmla="*/ 37 h 43"/>
                <a:gd name="T20" fmla="*/ 210 w 216"/>
                <a:gd name="T2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6" h="43">
                  <a:moveTo>
                    <a:pt x="210" y="43"/>
                  </a:moveTo>
                  <a:cubicBezTo>
                    <a:pt x="6" y="43"/>
                    <a:pt x="6" y="43"/>
                    <a:pt x="6" y="43"/>
                  </a:cubicBezTo>
                  <a:cubicBezTo>
                    <a:pt x="4" y="43"/>
                    <a:pt x="3" y="42"/>
                    <a:pt x="1" y="40"/>
                  </a:cubicBezTo>
                  <a:cubicBezTo>
                    <a:pt x="0" y="38"/>
                    <a:pt x="0" y="36"/>
                    <a:pt x="1" y="3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2"/>
                    <a:pt x="15" y="0"/>
                    <a:pt x="18" y="1"/>
                  </a:cubicBezTo>
                  <a:cubicBezTo>
                    <a:pt x="21" y="2"/>
                    <a:pt x="23" y="5"/>
                    <a:pt x="22" y="8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210" y="31"/>
                    <a:pt x="210" y="31"/>
                    <a:pt x="210" y="31"/>
                  </a:cubicBezTo>
                  <a:cubicBezTo>
                    <a:pt x="214" y="31"/>
                    <a:pt x="216" y="33"/>
                    <a:pt x="216" y="37"/>
                  </a:cubicBezTo>
                  <a:cubicBezTo>
                    <a:pt x="216" y="40"/>
                    <a:pt x="214" y="43"/>
                    <a:pt x="21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1" name="Freeform 76">
              <a:extLst>
                <a:ext uri="{FF2B5EF4-FFF2-40B4-BE49-F238E27FC236}">
                  <a16:creationId xmlns="" xmlns:a16="http://schemas.microsoft.com/office/drawing/2014/main" id="{3B035025-AC90-7E49-BF74-FB46A87DC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" y="1988"/>
              <a:ext cx="72" cy="18"/>
            </a:xfrm>
            <a:custGeom>
              <a:avLst/>
              <a:gdLst>
                <a:gd name="T0" fmla="*/ 41 w 47"/>
                <a:gd name="T1" fmla="*/ 12 h 12"/>
                <a:gd name="T2" fmla="*/ 6 w 47"/>
                <a:gd name="T3" fmla="*/ 12 h 12"/>
                <a:gd name="T4" fmla="*/ 0 w 47"/>
                <a:gd name="T5" fmla="*/ 6 h 12"/>
                <a:gd name="T6" fmla="*/ 6 w 47"/>
                <a:gd name="T7" fmla="*/ 0 h 12"/>
                <a:gd name="T8" fmla="*/ 41 w 47"/>
                <a:gd name="T9" fmla="*/ 0 h 12"/>
                <a:gd name="T10" fmla="*/ 47 w 47"/>
                <a:gd name="T11" fmla="*/ 6 h 12"/>
                <a:gd name="T12" fmla="*/ 41 w 4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12">
                  <a:moveTo>
                    <a:pt x="4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5" y="0"/>
                    <a:pt x="47" y="2"/>
                    <a:pt x="47" y="6"/>
                  </a:cubicBezTo>
                  <a:cubicBezTo>
                    <a:pt x="47" y="9"/>
                    <a:pt x="45" y="12"/>
                    <a:pt x="4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2" name="Freeform 77">
              <a:extLst>
                <a:ext uri="{FF2B5EF4-FFF2-40B4-BE49-F238E27FC236}">
                  <a16:creationId xmlns="" xmlns:a16="http://schemas.microsoft.com/office/drawing/2014/main" id="{4B9EEDFD-B5F6-5942-AA55-8425057F8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6" y="1995"/>
              <a:ext cx="78" cy="77"/>
            </a:xfrm>
            <a:custGeom>
              <a:avLst/>
              <a:gdLst>
                <a:gd name="T0" fmla="*/ 44 w 51"/>
                <a:gd name="T1" fmla="*/ 51 h 51"/>
                <a:gd name="T2" fmla="*/ 40 w 51"/>
                <a:gd name="T3" fmla="*/ 49 h 51"/>
                <a:gd name="T4" fmla="*/ 2 w 51"/>
                <a:gd name="T5" fmla="*/ 11 h 51"/>
                <a:gd name="T6" fmla="*/ 2 w 51"/>
                <a:gd name="T7" fmla="*/ 2 h 51"/>
                <a:gd name="T8" fmla="*/ 11 w 51"/>
                <a:gd name="T9" fmla="*/ 2 h 51"/>
                <a:gd name="T10" fmla="*/ 48 w 51"/>
                <a:gd name="T11" fmla="*/ 40 h 51"/>
                <a:gd name="T12" fmla="*/ 48 w 51"/>
                <a:gd name="T13" fmla="*/ 49 h 51"/>
                <a:gd name="T14" fmla="*/ 44 w 51"/>
                <a:gd name="T1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1">
                  <a:moveTo>
                    <a:pt x="44" y="51"/>
                  </a:moveTo>
                  <a:cubicBezTo>
                    <a:pt x="43" y="51"/>
                    <a:pt x="41" y="50"/>
                    <a:pt x="40" y="49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2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51" y="43"/>
                    <a:pt x="51" y="47"/>
                    <a:pt x="48" y="49"/>
                  </a:cubicBezTo>
                  <a:cubicBezTo>
                    <a:pt x="47" y="50"/>
                    <a:pt x="46" y="51"/>
                    <a:pt x="4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3" name="Freeform 78">
              <a:extLst>
                <a:ext uri="{FF2B5EF4-FFF2-40B4-BE49-F238E27FC236}">
                  <a16:creationId xmlns="" xmlns:a16="http://schemas.microsoft.com/office/drawing/2014/main" id="{8B50B4AE-2180-ED47-B4DC-A8F6FCB2FD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21" y="1874"/>
              <a:ext cx="165" cy="162"/>
            </a:xfrm>
            <a:custGeom>
              <a:avLst/>
              <a:gdLst>
                <a:gd name="T0" fmla="*/ 54 w 108"/>
                <a:gd name="T1" fmla="*/ 108 h 108"/>
                <a:gd name="T2" fmla="*/ 0 w 108"/>
                <a:gd name="T3" fmla="*/ 54 h 108"/>
                <a:gd name="T4" fmla="*/ 54 w 108"/>
                <a:gd name="T5" fmla="*/ 0 h 108"/>
                <a:gd name="T6" fmla="*/ 108 w 108"/>
                <a:gd name="T7" fmla="*/ 54 h 108"/>
                <a:gd name="T8" fmla="*/ 54 w 108"/>
                <a:gd name="T9" fmla="*/ 108 h 108"/>
                <a:gd name="T10" fmla="*/ 54 w 108"/>
                <a:gd name="T11" fmla="*/ 12 h 108"/>
                <a:gd name="T12" fmla="*/ 12 w 108"/>
                <a:gd name="T13" fmla="*/ 54 h 108"/>
                <a:gd name="T14" fmla="*/ 54 w 108"/>
                <a:gd name="T15" fmla="*/ 96 h 108"/>
                <a:gd name="T16" fmla="*/ 96 w 108"/>
                <a:gd name="T17" fmla="*/ 54 h 108"/>
                <a:gd name="T18" fmla="*/ 54 w 108"/>
                <a:gd name="T19" fmla="*/ 1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8">
                  <a:moveTo>
                    <a:pt x="54" y="108"/>
                  </a:moveTo>
                  <a:cubicBezTo>
                    <a:pt x="25" y="108"/>
                    <a:pt x="0" y="84"/>
                    <a:pt x="0" y="54"/>
                  </a:cubicBezTo>
                  <a:cubicBezTo>
                    <a:pt x="0" y="24"/>
                    <a:pt x="25" y="0"/>
                    <a:pt x="54" y="0"/>
                  </a:cubicBezTo>
                  <a:cubicBezTo>
                    <a:pt x="84" y="0"/>
                    <a:pt x="108" y="24"/>
                    <a:pt x="108" y="54"/>
                  </a:cubicBezTo>
                  <a:cubicBezTo>
                    <a:pt x="108" y="84"/>
                    <a:pt x="84" y="108"/>
                    <a:pt x="54" y="108"/>
                  </a:cubicBezTo>
                  <a:close/>
                  <a:moveTo>
                    <a:pt x="54" y="12"/>
                  </a:moveTo>
                  <a:cubicBezTo>
                    <a:pt x="31" y="12"/>
                    <a:pt x="12" y="31"/>
                    <a:pt x="12" y="54"/>
                  </a:cubicBezTo>
                  <a:cubicBezTo>
                    <a:pt x="12" y="77"/>
                    <a:pt x="31" y="96"/>
                    <a:pt x="54" y="96"/>
                  </a:cubicBezTo>
                  <a:cubicBezTo>
                    <a:pt x="78" y="96"/>
                    <a:pt x="96" y="77"/>
                    <a:pt x="96" y="54"/>
                  </a:cubicBezTo>
                  <a:cubicBezTo>
                    <a:pt x="96" y="31"/>
                    <a:pt x="7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4" name="Freeform 79">
              <a:extLst>
                <a:ext uri="{FF2B5EF4-FFF2-40B4-BE49-F238E27FC236}">
                  <a16:creationId xmlns="" xmlns:a16="http://schemas.microsoft.com/office/drawing/2014/main" id="{3D3213DB-D615-0D43-8639-180B31371C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1" y="2203"/>
              <a:ext cx="128" cy="54"/>
            </a:xfrm>
            <a:custGeom>
              <a:avLst/>
              <a:gdLst>
                <a:gd name="T0" fmla="*/ 78 w 84"/>
                <a:gd name="T1" fmla="*/ 36 h 36"/>
                <a:gd name="T2" fmla="*/ 6 w 84"/>
                <a:gd name="T3" fmla="*/ 36 h 36"/>
                <a:gd name="T4" fmla="*/ 0 w 84"/>
                <a:gd name="T5" fmla="*/ 30 h 36"/>
                <a:gd name="T6" fmla="*/ 0 w 84"/>
                <a:gd name="T7" fmla="*/ 6 h 36"/>
                <a:gd name="T8" fmla="*/ 6 w 84"/>
                <a:gd name="T9" fmla="*/ 0 h 36"/>
                <a:gd name="T10" fmla="*/ 78 w 84"/>
                <a:gd name="T11" fmla="*/ 0 h 36"/>
                <a:gd name="T12" fmla="*/ 84 w 84"/>
                <a:gd name="T13" fmla="*/ 6 h 36"/>
                <a:gd name="T14" fmla="*/ 84 w 84"/>
                <a:gd name="T15" fmla="*/ 30 h 36"/>
                <a:gd name="T16" fmla="*/ 78 w 84"/>
                <a:gd name="T17" fmla="*/ 36 h 36"/>
                <a:gd name="T18" fmla="*/ 12 w 84"/>
                <a:gd name="T19" fmla="*/ 24 h 36"/>
                <a:gd name="T20" fmla="*/ 72 w 84"/>
                <a:gd name="T21" fmla="*/ 24 h 36"/>
                <a:gd name="T22" fmla="*/ 72 w 84"/>
                <a:gd name="T23" fmla="*/ 12 h 36"/>
                <a:gd name="T24" fmla="*/ 12 w 84"/>
                <a:gd name="T25" fmla="*/ 12 h 36"/>
                <a:gd name="T26" fmla="*/ 12 w 84"/>
                <a:gd name="T27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36">
                  <a:moveTo>
                    <a:pt x="78" y="36"/>
                  </a:moveTo>
                  <a:cubicBezTo>
                    <a:pt x="6" y="36"/>
                    <a:pt x="6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4" y="2"/>
                    <a:pt x="84" y="6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4" y="33"/>
                    <a:pt x="82" y="36"/>
                    <a:pt x="78" y="36"/>
                  </a:cubicBezTo>
                  <a:close/>
                  <a:moveTo>
                    <a:pt x="12" y="24"/>
                  </a:moveTo>
                  <a:cubicBezTo>
                    <a:pt x="72" y="24"/>
                    <a:pt x="72" y="24"/>
                    <a:pt x="72" y="24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55" name="Group 83">
            <a:extLst>
              <a:ext uri="{FF2B5EF4-FFF2-40B4-BE49-F238E27FC236}">
                <a16:creationId xmlns="" xmlns:a16="http://schemas.microsoft.com/office/drawing/2014/main" id="{55833B4A-F17D-B241-A9BA-CAA65D15AF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62737" y="4307059"/>
            <a:ext cx="513716" cy="502040"/>
            <a:chOff x="2584" y="1926"/>
            <a:chExt cx="440" cy="430"/>
          </a:xfrm>
          <a:solidFill>
            <a:schemeClr val="accent1"/>
          </a:solidFill>
        </p:grpSpPr>
        <p:sp>
          <p:nvSpPr>
            <p:cNvPr id="256" name="Freeform 84">
              <a:extLst>
                <a:ext uri="{FF2B5EF4-FFF2-40B4-BE49-F238E27FC236}">
                  <a16:creationId xmlns="" xmlns:a16="http://schemas.microsoft.com/office/drawing/2014/main" id="{62D09E4A-E7E8-5A4A-85DE-1B4599C0D0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9" y="2033"/>
              <a:ext cx="165" cy="162"/>
            </a:xfrm>
            <a:custGeom>
              <a:avLst/>
              <a:gdLst>
                <a:gd name="T0" fmla="*/ 54 w 108"/>
                <a:gd name="T1" fmla="*/ 108 h 108"/>
                <a:gd name="T2" fmla="*/ 0 w 108"/>
                <a:gd name="T3" fmla="*/ 54 h 108"/>
                <a:gd name="T4" fmla="*/ 54 w 108"/>
                <a:gd name="T5" fmla="*/ 0 h 108"/>
                <a:gd name="T6" fmla="*/ 108 w 108"/>
                <a:gd name="T7" fmla="*/ 54 h 108"/>
                <a:gd name="T8" fmla="*/ 54 w 108"/>
                <a:gd name="T9" fmla="*/ 108 h 108"/>
                <a:gd name="T10" fmla="*/ 54 w 108"/>
                <a:gd name="T11" fmla="*/ 12 h 108"/>
                <a:gd name="T12" fmla="*/ 12 w 108"/>
                <a:gd name="T13" fmla="*/ 54 h 108"/>
                <a:gd name="T14" fmla="*/ 54 w 108"/>
                <a:gd name="T15" fmla="*/ 96 h 108"/>
                <a:gd name="T16" fmla="*/ 96 w 108"/>
                <a:gd name="T17" fmla="*/ 54 h 108"/>
                <a:gd name="T18" fmla="*/ 54 w 108"/>
                <a:gd name="T19" fmla="*/ 1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8">
                  <a:moveTo>
                    <a:pt x="54" y="108"/>
                  </a:moveTo>
                  <a:cubicBezTo>
                    <a:pt x="24" y="108"/>
                    <a:pt x="0" y="84"/>
                    <a:pt x="0" y="54"/>
                  </a:cubicBezTo>
                  <a:cubicBezTo>
                    <a:pt x="0" y="24"/>
                    <a:pt x="24" y="0"/>
                    <a:pt x="54" y="0"/>
                  </a:cubicBezTo>
                  <a:cubicBezTo>
                    <a:pt x="84" y="0"/>
                    <a:pt x="108" y="24"/>
                    <a:pt x="108" y="54"/>
                  </a:cubicBezTo>
                  <a:cubicBezTo>
                    <a:pt x="108" y="84"/>
                    <a:pt x="84" y="108"/>
                    <a:pt x="54" y="108"/>
                  </a:cubicBezTo>
                  <a:close/>
                  <a:moveTo>
                    <a:pt x="54" y="12"/>
                  </a:moveTo>
                  <a:cubicBezTo>
                    <a:pt x="31" y="12"/>
                    <a:pt x="12" y="31"/>
                    <a:pt x="12" y="54"/>
                  </a:cubicBezTo>
                  <a:cubicBezTo>
                    <a:pt x="12" y="77"/>
                    <a:pt x="31" y="96"/>
                    <a:pt x="54" y="96"/>
                  </a:cubicBezTo>
                  <a:cubicBezTo>
                    <a:pt x="77" y="96"/>
                    <a:pt x="96" y="77"/>
                    <a:pt x="96" y="54"/>
                  </a:cubicBezTo>
                  <a:cubicBezTo>
                    <a:pt x="96" y="31"/>
                    <a:pt x="77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7" name="Freeform 85">
              <a:extLst>
                <a:ext uri="{FF2B5EF4-FFF2-40B4-BE49-F238E27FC236}">
                  <a16:creationId xmlns="" xmlns:a16="http://schemas.microsoft.com/office/drawing/2014/main" id="{B59559F8-B7D8-E64A-9FF8-99BE86B671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4" y="1989"/>
              <a:ext cx="73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8" name="Freeform 86">
              <a:extLst>
                <a:ext uri="{FF2B5EF4-FFF2-40B4-BE49-F238E27FC236}">
                  <a16:creationId xmlns="" xmlns:a16="http://schemas.microsoft.com/office/drawing/2014/main" id="{CB47EC8D-F2B8-9F4C-B06A-5E3E2F46DB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1" y="1926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9" name="Freeform 87">
              <a:extLst>
                <a:ext uri="{FF2B5EF4-FFF2-40B4-BE49-F238E27FC236}">
                  <a16:creationId xmlns="" xmlns:a16="http://schemas.microsoft.com/office/drawing/2014/main" id="{DFF5E73F-F4A1-184B-8EF1-E99450FD4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4" y="2284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0" name="Freeform 88">
              <a:extLst>
                <a:ext uri="{FF2B5EF4-FFF2-40B4-BE49-F238E27FC236}">
                  <a16:creationId xmlns="" xmlns:a16="http://schemas.microsoft.com/office/drawing/2014/main" id="{4315EC7A-FDF7-B047-92A8-C59FD41F2A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95" y="2284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1" name="Freeform 89">
              <a:extLst>
                <a:ext uri="{FF2B5EF4-FFF2-40B4-BE49-F238E27FC236}">
                  <a16:creationId xmlns="" xmlns:a16="http://schemas.microsoft.com/office/drawing/2014/main" id="{5CFD3D7D-9ADA-AA40-8FB5-1D7E3F968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4" y="2159"/>
              <a:ext cx="152" cy="149"/>
            </a:xfrm>
            <a:custGeom>
              <a:avLst/>
              <a:gdLst>
                <a:gd name="T0" fmla="*/ 12 w 152"/>
                <a:gd name="T1" fmla="*/ 149 h 149"/>
                <a:gd name="T2" fmla="*/ 0 w 152"/>
                <a:gd name="T3" fmla="*/ 136 h 149"/>
                <a:gd name="T4" fmla="*/ 139 w 152"/>
                <a:gd name="T5" fmla="*/ 0 h 149"/>
                <a:gd name="T6" fmla="*/ 152 w 152"/>
                <a:gd name="T7" fmla="*/ 13 h 149"/>
                <a:gd name="T8" fmla="*/ 12 w 152"/>
                <a:gd name="T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49">
                  <a:moveTo>
                    <a:pt x="12" y="149"/>
                  </a:moveTo>
                  <a:lnTo>
                    <a:pt x="0" y="136"/>
                  </a:lnTo>
                  <a:lnTo>
                    <a:pt x="139" y="0"/>
                  </a:lnTo>
                  <a:lnTo>
                    <a:pt x="152" y="13"/>
                  </a:lnTo>
                  <a:lnTo>
                    <a:pt x="12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2" name="Freeform 90">
              <a:extLst>
                <a:ext uri="{FF2B5EF4-FFF2-40B4-BE49-F238E27FC236}">
                  <a16:creationId xmlns="" xmlns:a16="http://schemas.microsoft.com/office/drawing/2014/main" id="{BC3144C7-6411-9D4D-B367-CCFF229DB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7" y="1975"/>
              <a:ext cx="98" cy="96"/>
            </a:xfrm>
            <a:custGeom>
              <a:avLst/>
              <a:gdLst>
                <a:gd name="T0" fmla="*/ 13 w 98"/>
                <a:gd name="T1" fmla="*/ 96 h 96"/>
                <a:gd name="T2" fmla="*/ 0 w 98"/>
                <a:gd name="T3" fmla="*/ 82 h 96"/>
                <a:gd name="T4" fmla="*/ 84 w 98"/>
                <a:gd name="T5" fmla="*/ 0 h 96"/>
                <a:gd name="T6" fmla="*/ 98 w 98"/>
                <a:gd name="T7" fmla="*/ 12 h 96"/>
                <a:gd name="T8" fmla="*/ 13 w 98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6">
                  <a:moveTo>
                    <a:pt x="13" y="96"/>
                  </a:moveTo>
                  <a:lnTo>
                    <a:pt x="0" y="82"/>
                  </a:lnTo>
                  <a:lnTo>
                    <a:pt x="84" y="0"/>
                  </a:lnTo>
                  <a:lnTo>
                    <a:pt x="98" y="12"/>
                  </a:lnTo>
                  <a:lnTo>
                    <a:pt x="13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3" name="Freeform 91">
              <a:extLst>
                <a:ext uri="{FF2B5EF4-FFF2-40B4-BE49-F238E27FC236}">
                  <a16:creationId xmlns="" xmlns:a16="http://schemas.microsoft.com/office/drawing/2014/main" id="{6E2C42D8-3319-674B-8133-E01915A2D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" y="2029"/>
              <a:ext cx="125" cy="66"/>
            </a:xfrm>
            <a:custGeom>
              <a:avLst/>
              <a:gdLst>
                <a:gd name="T0" fmla="*/ 119 w 125"/>
                <a:gd name="T1" fmla="*/ 66 h 66"/>
                <a:gd name="T2" fmla="*/ 0 w 125"/>
                <a:gd name="T3" fmla="*/ 16 h 66"/>
                <a:gd name="T4" fmla="*/ 7 w 125"/>
                <a:gd name="T5" fmla="*/ 0 h 66"/>
                <a:gd name="T6" fmla="*/ 125 w 125"/>
                <a:gd name="T7" fmla="*/ 49 h 66"/>
                <a:gd name="T8" fmla="*/ 119 w 125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66">
                  <a:moveTo>
                    <a:pt x="119" y="66"/>
                  </a:moveTo>
                  <a:lnTo>
                    <a:pt x="0" y="16"/>
                  </a:lnTo>
                  <a:lnTo>
                    <a:pt x="7" y="0"/>
                  </a:lnTo>
                  <a:lnTo>
                    <a:pt x="125" y="49"/>
                  </a:lnTo>
                  <a:lnTo>
                    <a:pt x="11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4" name="Freeform 92">
              <a:extLst>
                <a:ext uri="{FF2B5EF4-FFF2-40B4-BE49-F238E27FC236}">
                  <a16:creationId xmlns="" xmlns:a16="http://schemas.microsoft.com/office/drawing/2014/main" id="{8081C512-E672-CD44-BBE3-358BA6E0D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1" y="2142"/>
              <a:ext cx="74" cy="44"/>
            </a:xfrm>
            <a:custGeom>
              <a:avLst/>
              <a:gdLst>
                <a:gd name="T0" fmla="*/ 66 w 74"/>
                <a:gd name="T1" fmla="*/ 44 h 44"/>
                <a:gd name="T2" fmla="*/ 0 w 74"/>
                <a:gd name="T3" fmla="*/ 17 h 44"/>
                <a:gd name="T4" fmla="*/ 8 w 74"/>
                <a:gd name="T5" fmla="*/ 0 h 44"/>
                <a:gd name="T6" fmla="*/ 74 w 74"/>
                <a:gd name="T7" fmla="*/ 27 h 44"/>
                <a:gd name="T8" fmla="*/ 66 w 74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44">
                  <a:moveTo>
                    <a:pt x="66" y="44"/>
                  </a:moveTo>
                  <a:lnTo>
                    <a:pt x="0" y="17"/>
                  </a:lnTo>
                  <a:lnTo>
                    <a:pt x="8" y="0"/>
                  </a:lnTo>
                  <a:lnTo>
                    <a:pt x="74" y="27"/>
                  </a:lnTo>
                  <a:lnTo>
                    <a:pt x="66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5" name="Rectangle 93">
              <a:extLst>
                <a:ext uri="{FF2B5EF4-FFF2-40B4-BE49-F238E27FC236}">
                  <a16:creationId xmlns="" xmlns:a16="http://schemas.microsoft.com/office/drawing/2014/main" id="{55AC4F32-9438-A14E-8D3B-30633B195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2" y="2186"/>
              <a:ext cx="19" cy="10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6" name="Freeform 94">
              <a:extLst>
                <a:ext uri="{FF2B5EF4-FFF2-40B4-BE49-F238E27FC236}">
                  <a16:creationId xmlns="" xmlns:a16="http://schemas.microsoft.com/office/drawing/2014/main" id="{B353D0A6-EF38-0447-A7B3-679682F678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1" y="2150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67" name="Group 59">
            <a:extLst>
              <a:ext uri="{FF2B5EF4-FFF2-40B4-BE49-F238E27FC236}">
                <a16:creationId xmlns="" xmlns:a16="http://schemas.microsoft.com/office/drawing/2014/main" id="{EF54C6A6-4BD1-DD43-B133-D4D226C9EE9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31257" y="4307059"/>
            <a:ext cx="493868" cy="502040"/>
            <a:chOff x="5696" y="644"/>
            <a:chExt cx="423" cy="430"/>
          </a:xfrm>
          <a:solidFill>
            <a:schemeClr val="accent1"/>
          </a:solidFill>
        </p:grpSpPr>
        <p:sp>
          <p:nvSpPr>
            <p:cNvPr id="268" name="Freeform 60">
              <a:extLst>
                <a:ext uri="{FF2B5EF4-FFF2-40B4-BE49-F238E27FC236}">
                  <a16:creationId xmlns="" xmlns:a16="http://schemas.microsoft.com/office/drawing/2014/main" id="{2DF46A1E-62FB-7842-A1DF-1D64EE7FCC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2" y="644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61">
              <a:extLst>
                <a:ext uri="{FF2B5EF4-FFF2-40B4-BE49-F238E27FC236}">
                  <a16:creationId xmlns="" xmlns:a16="http://schemas.microsoft.com/office/drawing/2014/main" id="{BCA1753F-E6EB-1940-8BE6-7A70C8DF21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2" y="967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62">
              <a:extLst>
                <a:ext uri="{FF2B5EF4-FFF2-40B4-BE49-F238E27FC236}">
                  <a16:creationId xmlns="" xmlns:a16="http://schemas.microsoft.com/office/drawing/2014/main" id="{FF51CD50-D176-8646-A186-FB4270CF1C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8" y="967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63">
              <a:extLst>
                <a:ext uri="{FF2B5EF4-FFF2-40B4-BE49-F238E27FC236}">
                  <a16:creationId xmlns="" xmlns:a16="http://schemas.microsoft.com/office/drawing/2014/main" id="{1DC2FFD3-7641-234A-B73A-9039B77A4C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6" y="967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Rectangle 64">
              <a:extLst>
                <a:ext uri="{FF2B5EF4-FFF2-40B4-BE49-F238E27FC236}">
                  <a16:creationId xmlns="" xmlns:a16="http://schemas.microsoft.com/office/drawing/2014/main" id="{3900C2DB-FA6B-D741-97DE-59BAC7FFB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8" y="743"/>
              <a:ext cx="19" cy="2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65">
              <a:extLst>
                <a:ext uri="{FF2B5EF4-FFF2-40B4-BE49-F238E27FC236}">
                  <a16:creationId xmlns="" xmlns:a16="http://schemas.microsoft.com/office/drawing/2014/main" id="{3C85F200-5885-C74D-8D1C-4D9CD9852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2" y="859"/>
              <a:ext cx="331" cy="116"/>
            </a:xfrm>
            <a:custGeom>
              <a:avLst/>
              <a:gdLst>
                <a:gd name="T0" fmla="*/ 216 w 216"/>
                <a:gd name="T1" fmla="*/ 78 h 78"/>
                <a:gd name="T2" fmla="*/ 204 w 216"/>
                <a:gd name="T3" fmla="*/ 78 h 78"/>
                <a:gd name="T4" fmla="*/ 138 w 216"/>
                <a:gd name="T5" fmla="*/ 12 h 78"/>
                <a:gd name="T6" fmla="*/ 72 w 216"/>
                <a:gd name="T7" fmla="*/ 12 h 78"/>
                <a:gd name="T8" fmla="*/ 12 w 216"/>
                <a:gd name="T9" fmla="*/ 78 h 78"/>
                <a:gd name="T10" fmla="*/ 0 w 216"/>
                <a:gd name="T11" fmla="*/ 78 h 78"/>
                <a:gd name="T12" fmla="*/ 72 w 216"/>
                <a:gd name="T13" fmla="*/ 0 h 78"/>
                <a:gd name="T14" fmla="*/ 138 w 216"/>
                <a:gd name="T15" fmla="*/ 0 h 78"/>
                <a:gd name="T16" fmla="*/ 216 w 216"/>
                <a:gd name="T1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78">
                  <a:moveTo>
                    <a:pt x="216" y="78"/>
                  </a:moveTo>
                  <a:cubicBezTo>
                    <a:pt x="204" y="78"/>
                    <a:pt x="204" y="78"/>
                    <a:pt x="204" y="78"/>
                  </a:cubicBezTo>
                  <a:cubicBezTo>
                    <a:pt x="204" y="42"/>
                    <a:pt x="175" y="12"/>
                    <a:pt x="138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37" y="12"/>
                    <a:pt x="12" y="40"/>
                    <a:pt x="12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3"/>
                    <a:pt x="31" y="0"/>
                    <a:pt x="72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81" y="0"/>
                    <a:pt x="216" y="35"/>
                    <a:pt x="21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4" name="Group 40">
            <a:extLst>
              <a:ext uri="{FF2B5EF4-FFF2-40B4-BE49-F238E27FC236}">
                <a16:creationId xmlns="" xmlns:a16="http://schemas.microsoft.com/office/drawing/2014/main" id="{AF2CB69D-CBB7-0741-B4F3-6F052ABCDA2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13589" y="4350552"/>
            <a:ext cx="486806" cy="415054"/>
            <a:chOff x="4653" y="690"/>
            <a:chExt cx="441" cy="376"/>
          </a:xfrm>
          <a:solidFill>
            <a:schemeClr val="accent1"/>
          </a:solidFill>
        </p:grpSpPr>
        <p:sp>
          <p:nvSpPr>
            <p:cNvPr id="275" name="Freeform 41">
              <a:extLst>
                <a:ext uri="{FF2B5EF4-FFF2-40B4-BE49-F238E27FC236}">
                  <a16:creationId xmlns="" xmlns:a16="http://schemas.microsoft.com/office/drawing/2014/main" id="{FDCBE251-79E8-114A-B376-CEEF3221D2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53" y="815"/>
              <a:ext cx="110" cy="180"/>
            </a:xfrm>
            <a:custGeom>
              <a:avLst/>
              <a:gdLst>
                <a:gd name="T0" fmla="*/ 54 w 72"/>
                <a:gd name="T1" fmla="*/ 120 h 120"/>
                <a:gd name="T2" fmla="*/ 18 w 72"/>
                <a:gd name="T3" fmla="*/ 120 h 120"/>
                <a:gd name="T4" fmla="*/ 12 w 72"/>
                <a:gd name="T5" fmla="*/ 114 h 120"/>
                <a:gd name="T6" fmla="*/ 12 w 72"/>
                <a:gd name="T7" fmla="*/ 65 h 120"/>
                <a:gd name="T8" fmla="*/ 0 w 72"/>
                <a:gd name="T9" fmla="*/ 42 h 120"/>
                <a:gd name="T10" fmla="*/ 0 w 72"/>
                <a:gd name="T11" fmla="*/ 6 h 120"/>
                <a:gd name="T12" fmla="*/ 6 w 72"/>
                <a:gd name="T13" fmla="*/ 0 h 120"/>
                <a:gd name="T14" fmla="*/ 66 w 72"/>
                <a:gd name="T15" fmla="*/ 0 h 120"/>
                <a:gd name="T16" fmla="*/ 72 w 72"/>
                <a:gd name="T17" fmla="*/ 6 h 120"/>
                <a:gd name="T18" fmla="*/ 72 w 72"/>
                <a:gd name="T19" fmla="*/ 42 h 120"/>
                <a:gd name="T20" fmla="*/ 60 w 72"/>
                <a:gd name="T21" fmla="*/ 65 h 120"/>
                <a:gd name="T22" fmla="*/ 60 w 72"/>
                <a:gd name="T23" fmla="*/ 114 h 120"/>
                <a:gd name="T24" fmla="*/ 54 w 72"/>
                <a:gd name="T25" fmla="*/ 120 h 120"/>
                <a:gd name="T26" fmla="*/ 24 w 72"/>
                <a:gd name="T27" fmla="*/ 108 h 120"/>
                <a:gd name="T28" fmla="*/ 48 w 72"/>
                <a:gd name="T29" fmla="*/ 108 h 120"/>
                <a:gd name="T30" fmla="*/ 48 w 72"/>
                <a:gd name="T31" fmla="*/ 60 h 120"/>
                <a:gd name="T32" fmla="*/ 54 w 72"/>
                <a:gd name="T33" fmla="*/ 54 h 120"/>
                <a:gd name="T34" fmla="*/ 60 w 72"/>
                <a:gd name="T35" fmla="*/ 42 h 120"/>
                <a:gd name="T36" fmla="*/ 60 w 72"/>
                <a:gd name="T37" fmla="*/ 12 h 120"/>
                <a:gd name="T38" fmla="*/ 12 w 72"/>
                <a:gd name="T39" fmla="*/ 12 h 120"/>
                <a:gd name="T40" fmla="*/ 12 w 72"/>
                <a:gd name="T41" fmla="*/ 42 h 120"/>
                <a:gd name="T42" fmla="*/ 18 w 72"/>
                <a:gd name="T43" fmla="*/ 54 h 120"/>
                <a:gd name="T44" fmla="*/ 24 w 72"/>
                <a:gd name="T45" fmla="*/ 60 h 120"/>
                <a:gd name="T46" fmla="*/ 24 w 72"/>
                <a:gd name="T47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" h="120">
                  <a:moveTo>
                    <a:pt x="54" y="120"/>
                  </a:moveTo>
                  <a:cubicBezTo>
                    <a:pt x="18" y="120"/>
                    <a:pt x="18" y="120"/>
                    <a:pt x="18" y="120"/>
                  </a:cubicBezTo>
                  <a:cubicBezTo>
                    <a:pt x="15" y="120"/>
                    <a:pt x="12" y="117"/>
                    <a:pt x="12" y="114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4" y="62"/>
                    <a:pt x="0" y="5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9" y="0"/>
                    <a:pt x="72" y="2"/>
                    <a:pt x="72" y="6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55"/>
                    <a:pt x="68" y="62"/>
                    <a:pt x="60" y="65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7"/>
                    <a:pt x="57" y="120"/>
                    <a:pt x="54" y="120"/>
                  </a:cubicBezTo>
                  <a:close/>
                  <a:moveTo>
                    <a:pt x="24" y="108"/>
                  </a:moveTo>
                  <a:cubicBezTo>
                    <a:pt x="48" y="108"/>
                    <a:pt x="48" y="108"/>
                    <a:pt x="48" y="108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8" y="56"/>
                    <a:pt x="51" y="54"/>
                    <a:pt x="54" y="54"/>
                  </a:cubicBezTo>
                  <a:cubicBezTo>
                    <a:pt x="57" y="54"/>
                    <a:pt x="60" y="54"/>
                    <a:pt x="60" y="4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54"/>
                    <a:pt x="15" y="54"/>
                    <a:pt x="18" y="54"/>
                  </a:cubicBezTo>
                  <a:cubicBezTo>
                    <a:pt x="21" y="54"/>
                    <a:pt x="24" y="56"/>
                    <a:pt x="24" y="60"/>
                  </a:cubicBezTo>
                  <a:lnTo>
                    <a:pt x="2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6" name="Freeform 42">
              <a:extLst>
                <a:ext uri="{FF2B5EF4-FFF2-40B4-BE49-F238E27FC236}">
                  <a16:creationId xmlns="" xmlns:a16="http://schemas.microsoft.com/office/drawing/2014/main" id="{33EAB03F-1708-934A-9326-DCEC1E3BE1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84" y="815"/>
              <a:ext cx="110" cy="180"/>
            </a:xfrm>
            <a:custGeom>
              <a:avLst/>
              <a:gdLst>
                <a:gd name="T0" fmla="*/ 54 w 72"/>
                <a:gd name="T1" fmla="*/ 120 h 120"/>
                <a:gd name="T2" fmla="*/ 18 w 72"/>
                <a:gd name="T3" fmla="*/ 120 h 120"/>
                <a:gd name="T4" fmla="*/ 12 w 72"/>
                <a:gd name="T5" fmla="*/ 114 h 120"/>
                <a:gd name="T6" fmla="*/ 12 w 72"/>
                <a:gd name="T7" fmla="*/ 65 h 120"/>
                <a:gd name="T8" fmla="*/ 0 w 72"/>
                <a:gd name="T9" fmla="*/ 42 h 120"/>
                <a:gd name="T10" fmla="*/ 0 w 72"/>
                <a:gd name="T11" fmla="*/ 6 h 120"/>
                <a:gd name="T12" fmla="*/ 6 w 72"/>
                <a:gd name="T13" fmla="*/ 0 h 120"/>
                <a:gd name="T14" fmla="*/ 66 w 72"/>
                <a:gd name="T15" fmla="*/ 0 h 120"/>
                <a:gd name="T16" fmla="*/ 72 w 72"/>
                <a:gd name="T17" fmla="*/ 6 h 120"/>
                <a:gd name="T18" fmla="*/ 72 w 72"/>
                <a:gd name="T19" fmla="*/ 42 h 120"/>
                <a:gd name="T20" fmla="*/ 60 w 72"/>
                <a:gd name="T21" fmla="*/ 65 h 120"/>
                <a:gd name="T22" fmla="*/ 60 w 72"/>
                <a:gd name="T23" fmla="*/ 114 h 120"/>
                <a:gd name="T24" fmla="*/ 54 w 72"/>
                <a:gd name="T25" fmla="*/ 120 h 120"/>
                <a:gd name="T26" fmla="*/ 24 w 72"/>
                <a:gd name="T27" fmla="*/ 108 h 120"/>
                <a:gd name="T28" fmla="*/ 48 w 72"/>
                <a:gd name="T29" fmla="*/ 108 h 120"/>
                <a:gd name="T30" fmla="*/ 48 w 72"/>
                <a:gd name="T31" fmla="*/ 60 h 120"/>
                <a:gd name="T32" fmla="*/ 54 w 72"/>
                <a:gd name="T33" fmla="*/ 54 h 120"/>
                <a:gd name="T34" fmla="*/ 60 w 72"/>
                <a:gd name="T35" fmla="*/ 42 h 120"/>
                <a:gd name="T36" fmla="*/ 60 w 72"/>
                <a:gd name="T37" fmla="*/ 12 h 120"/>
                <a:gd name="T38" fmla="*/ 12 w 72"/>
                <a:gd name="T39" fmla="*/ 12 h 120"/>
                <a:gd name="T40" fmla="*/ 12 w 72"/>
                <a:gd name="T41" fmla="*/ 42 h 120"/>
                <a:gd name="T42" fmla="*/ 18 w 72"/>
                <a:gd name="T43" fmla="*/ 54 h 120"/>
                <a:gd name="T44" fmla="*/ 24 w 72"/>
                <a:gd name="T45" fmla="*/ 60 h 120"/>
                <a:gd name="T46" fmla="*/ 24 w 72"/>
                <a:gd name="T47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" h="120">
                  <a:moveTo>
                    <a:pt x="54" y="120"/>
                  </a:moveTo>
                  <a:cubicBezTo>
                    <a:pt x="18" y="120"/>
                    <a:pt x="18" y="120"/>
                    <a:pt x="18" y="120"/>
                  </a:cubicBezTo>
                  <a:cubicBezTo>
                    <a:pt x="15" y="120"/>
                    <a:pt x="12" y="117"/>
                    <a:pt x="12" y="114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4" y="62"/>
                    <a:pt x="0" y="5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9" y="0"/>
                    <a:pt x="72" y="2"/>
                    <a:pt x="72" y="6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55"/>
                    <a:pt x="68" y="62"/>
                    <a:pt x="60" y="65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7"/>
                    <a:pt x="57" y="120"/>
                    <a:pt x="54" y="120"/>
                  </a:cubicBezTo>
                  <a:close/>
                  <a:moveTo>
                    <a:pt x="24" y="108"/>
                  </a:moveTo>
                  <a:cubicBezTo>
                    <a:pt x="48" y="108"/>
                    <a:pt x="48" y="108"/>
                    <a:pt x="48" y="108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8" y="56"/>
                    <a:pt x="51" y="54"/>
                    <a:pt x="54" y="54"/>
                  </a:cubicBezTo>
                  <a:cubicBezTo>
                    <a:pt x="57" y="54"/>
                    <a:pt x="60" y="54"/>
                    <a:pt x="60" y="4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54"/>
                    <a:pt x="15" y="54"/>
                    <a:pt x="18" y="54"/>
                  </a:cubicBezTo>
                  <a:cubicBezTo>
                    <a:pt x="21" y="54"/>
                    <a:pt x="24" y="56"/>
                    <a:pt x="24" y="60"/>
                  </a:cubicBezTo>
                  <a:lnTo>
                    <a:pt x="2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7" name="Freeform 43">
              <a:extLst>
                <a:ext uri="{FF2B5EF4-FFF2-40B4-BE49-F238E27FC236}">
                  <a16:creationId xmlns="" xmlns:a16="http://schemas.microsoft.com/office/drawing/2014/main" id="{0B22C036-1BF3-914B-849D-BDC1213AB0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0" y="815"/>
              <a:ext cx="147" cy="251"/>
            </a:xfrm>
            <a:custGeom>
              <a:avLst/>
              <a:gdLst>
                <a:gd name="T0" fmla="*/ 66 w 96"/>
                <a:gd name="T1" fmla="*/ 168 h 168"/>
                <a:gd name="T2" fmla="*/ 30 w 96"/>
                <a:gd name="T3" fmla="*/ 168 h 168"/>
                <a:gd name="T4" fmla="*/ 24 w 96"/>
                <a:gd name="T5" fmla="*/ 162 h 168"/>
                <a:gd name="T6" fmla="*/ 24 w 96"/>
                <a:gd name="T7" fmla="*/ 95 h 168"/>
                <a:gd name="T8" fmla="*/ 0 w 96"/>
                <a:gd name="T9" fmla="*/ 66 h 168"/>
                <a:gd name="T10" fmla="*/ 0 w 96"/>
                <a:gd name="T11" fmla="*/ 6 h 168"/>
                <a:gd name="T12" fmla="*/ 6 w 96"/>
                <a:gd name="T13" fmla="*/ 0 h 168"/>
                <a:gd name="T14" fmla="*/ 90 w 96"/>
                <a:gd name="T15" fmla="*/ 0 h 168"/>
                <a:gd name="T16" fmla="*/ 96 w 96"/>
                <a:gd name="T17" fmla="*/ 6 h 168"/>
                <a:gd name="T18" fmla="*/ 96 w 96"/>
                <a:gd name="T19" fmla="*/ 66 h 168"/>
                <a:gd name="T20" fmla="*/ 72 w 96"/>
                <a:gd name="T21" fmla="*/ 95 h 168"/>
                <a:gd name="T22" fmla="*/ 72 w 96"/>
                <a:gd name="T23" fmla="*/ 162 h 168"/>
                <a:gd name="T24" fmla="*/ 66 w 96"/>
                <a:gd name="T25" fmla="*/ 168 h 168"/>
                <a:gd name="T26" fmla="*/ 36 w 96"/>
                <a:gd name="T27" fmla="*/ 156 h 168"/>
                <a:gd name="T28" fmla="*/ 60 w 96"/>
                <a:gd name="T29" fmla="*/ 156 h 168"/>
                <a:gd name="T30" fmla="*/ 60 w 96"/>
                <a:gd name="T31" fmla="*/ 90 h 168"/>
                <a:gd name="T32" fmla="*/ 66 w 96"/>
                <a:gd name="T33" fmla="*/ 84 h 168"/>
                <a:gd name="T34" fmla="*/ 84 w 96"/>
                <a:gd name="T35" fmla="*/ 66 h 168"/>
                <a:gd name="T36" fmla="*/ 84 w 96"/>
                <a:gd name="T37" fmla="*/ 12 h 168"/>
                <a:gd name="T38" fmla="*/ 12 w 96"/>
                <a:gd name="T39" fmla="*/ 12 h 168"/>
                <a:gd name="T40" fmla="*/ 12 w 96"/>
                <a:gd name="T41" fmla="*/ 66 h 168"/>
                <a:gd name="T42" fmla="*/ 30 w 96"/>
                <a:gd name="T43" fmla="*/ 84 h 168"/>
                <a:gd name="T44" fmla="*/ 36 w 96"/>
                <a:gd name="T45" fmla="*/ 90 h 168"/>
                <a:gd name="T46" fmla="*/ 36 w 96"/>
                <a:gd name="T47" fmla="*/ 1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6" h="168">
                  <a:moveTo>
                    <a:pt x="66" y="168"/>
                  </a:moveTo>
                  <a:cubicBezTo>
                    <a:pt x="30" y="168"/>
                    <a:pt x="30" y="168"/>
                    <a:pt x="30" y="168"/>
                  </a:cubicBezTo>
                  <a:cubicBezTo>
                    <a:pt x="27" y="168"/>
                    <a:pt x="24" y="165"/>
                    <a:pt x="24" y="162"/>
                  </a:cubicBezTo>
                  <a:cubicBezTo>
                    <a:pt x="24" y="95"/>
                    <a:pt x="24" y="95"/>
                    <a:pt x="24" y="95"/>
                  </a:cubicBezTo>
                  <a:cubicBezTo>
                    <a:pt x="10" y="92"/>
                    <a:pt x="0" y="8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2"/>
                    <a:pt x="96" y="6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6" y="80"/>
                    <a:pt x="86" y="92"/>
                    <a:pt x="72" y="95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72" y="165"/>
                    <a:pt x="69" y="168"/>
                    <a:pt x="66" y="168"/>
                  </a:cubicBezTo>
                  <a:close/>
                  <a:moveTo>
                    <a:pt x="36" y="156"/>
                  </a:moveTo>
                  <a:cubicBezTo>
                    <a:pt x="60" y="156"/>
                    <a:pt x="60" y="156"/>
                    <a:pt x="60" y="156"/>
                  </a:cubicBezTo>
                  <a:cubicBezTo>
                    <a:pt x="60" y="90"/>
                    <a:pt x="60" y="90"/>
                    <a:pt x="60" y="90"/>
                  </a:cubicBezTo>
                  <a:cubicBezTo>
                    <a:pt x="60" y="86"/>
                    <a:pt x="63" y="84"/>
                    <a:pt x="66" y="84"/>
                  </a:cubicBezTo>
                  <a:cubicBezTo>
                    <a:pt x="76" y="84"/>
                    <a:pt x="84" y="76"/>
                    <a:pt x="84" y="66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76"/>
                    <a:pt x="20" y="84"/>
                    <a:pt x="30" y="84"/>
                  </a:cubicBezTo>
                  <a:cubicBezTo>
                    <a:pt x="33" y="84"/>
                    <a:pt x="36" y="86"/>
                    <a:pt x="36" y="90"/>
                  </a:cubicBezTo>
                  <a:lnTo>
                    <a:pt x="36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8" name="Freeform 44">
              <a:extLst>
                <a:ext uri="{FF2B5EF4-FFF2-40B4-BE49-F238E27FC236}">
                  <a16:creationId xmlns="" xmlns:a16="http://schemas.microsoft.com/office/drawing/2014/main" id="{E8B7DC9C-B6E3-214C-96AB-8281516F43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71" y="726"/>
              <a:ext cx="74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7" y="0"/>
                    <a:pt x="48" y="10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7"/>
                    <a:pt x="12" y="24"/>
                  </a:cubicBezTo>
                  <a:cubicBezTo>
                    <a:pt x="12" y="30"/>
                    <a:pt x="17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9" name="Freeform 45">
              <a:extLst>
                <a:ext uri="{FF2B5EF4-FFF2-40B4-BE49-F238E27FC236}">
                  <a16:creationId xmlns="" xmlns:a16="http://schemas.microsoft.com/office/drawing/2014/main" id="{397E29E0-4660-AC44-AA91-82129C1E33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2" y="726"/>
              <a:ext cx="74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7" y="0"/>
                    <a:pt x="48" y="10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7"/>
                    <a:pt x="12" y="24"/>
                  </a:cubicBezTo>
                  <a:cubicBezTo>
                    <a:pt x="12" y="30"/>
                    <a:pt x="17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0" name="Freeform 46">
              <a:extLst>
                <a:ext uri="{FF2B5EF4-FFF2-40B4-BE49-F238E27FC236}">
                  <a16:creationId xmlns="" xmlns:a16="http://schemas.microsoft.com/office/drawing/2014/main" id="{30250504-C013-FB41-8C0E-CC245995DB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18" y="690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5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2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2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81" name="Group 122">
            <a:extLst>
              <a:ext uri="{FF2B5EF4-FFF2-40B4-BE49-F238E27FC236}">
                <a16:creationId xmlns="" xmlns:a16="http://schemas.microsoft.com/office/drawing/2014/main" id="{67283CD5-0255-B34C-BF7E-E084473C74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77138" y="4315989"/>
            <a:ext cx="496566" cy="484180"/>
            <a:chOff x="487" y="3214"/>
            <a:chExt cx="441" cy="430"/>
          </a:xfrm>
          <a:solidFill>
            <a:schemeClr val="accent1"/>
          </a:solidFill>
        </p:grpSpPr>
        <p:sp>
          <p:nvSpPr>
            <p:cNvPr id="282" name="Freeform 123">
              <a:extLst>
                <a:ext uri="{FF2B5EF4-FFF2-40B4-BE49-F238E27FC236}">
                  <a16:creationId xmlns="" xmlns:a16="http://schemas.microsoft.com/office/drawing/2014/main" id="{72773FE5-CE95-0F4A-A086-070B43C2F3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9" y="3214"/>
              <a:ext cx="257" cy="233"/>
            </a:xfrm>
            <a:custGeom>
              <a:avLst/>
              <a:gdLst>
                <a:gd name="T0" fmla="*/ 66 w 168"/>
                <a:gd name="T1" fmla="*/ 156 h 156"/>
                <a:gd name="T2" fmla="*/ 62 w 168"/>
                <a:gd name="T3" fmla="*/ 154 h 156"/>
                <a:gd name="T4" fmla="*/ 28 w 168"/>
                <a:gd name="T5" fmla="*/ 120 h 156"/>
                <a:gd name="T6" fmla="*/ 18 w 168"/>
                <a:gd name="T7" fmla="*/ 120 h 156"/>
                <a:gd name="T8" fmla="*/ 0 w 168"/>
                <a:gd name="T9" fmla="*/ 102 h 156"/>
                <a:gd name="T10" fmla="*/ 0 w 168"/>
                <a:gd name="T11" fmla="*/ 18 h 156"/>
                <a:gd name="T12" fmla="*/ 18 w 168"/>
                <a:gd name="T13" fmla="*/ 0 h 156"/>
                <a:gd name="T14" fmla="*/ 150 w 168"/>
                <a:gd name="T15" fmla="*/ 0 h 156"/>
                <a:gd name="T16" fmla="*/ 168 w 168"/>
                <a:gd name="T17" fmla="*/ 18 h 156"/>
                <a:gd name="T18" fmla="*/ 168 w 168"/>
                <a:gd name="T19" fmla="*/ 102 h 156"/>
                <a:gd name="T20" fmla="*/ 150 w 168"/>
                <a:gd name="T21" fmla="*/ 120 h 156"/>
                <a:gd name="T22" fmla="*/ 72 w 168"/>
                <a:gd name="T23" fmla="*/ 120 h 156"/>
                <a:gd name="T24" fmla="*/ 72 w 168"/>
                <a:gd name="T25" fmla="*/ 150 h 156"/>
                <a:gd name="T26" fmla="*/ 69 w 168"/>
                <a:gd name="T27" fmla="*/ 156 h 156"/>
                <a:gd name="T28" fmla="*/ 66 w 168"/>
                <a:gd name="T29" fmla="*/ 156 h 156"/>
                <a:gd name="T30" fmla="*/ 18 w 168"/>
                <a:gd name="T31" fmla="*/ 12 h 156"/>
                <a:gd name="T32" fmla="*/ 12 w 168"/>
                <a:gd name="T33" fmla="*/ 18 h 156"/>
                <a:gd name="T34" fmla="*/ 12 w 168"/>
                <a:gd name="T35" fmla="*/ 102 h 156"/>
                <a:gd name="T36" fmla="*/ 18 w 168"/>
                <a:gd name="T37" fmla="*/ 108 h 156"/>
                <a:gd name="T38" fmla="*/ 30 w 168"/>
                <a:gd name="T39" fmla="*/ 108 h 156"/>
                <a:gd name="T40" fmla="*/ 34 w 168"/>
                <a:gd name="T41" fmla="*/ 110 h 156"/>
                <a:gd name="T42" fmla="*/ 60 w 168"/>
                <a:gd name="T43" fmla="*/ 136 h 156"/>
                <a:gd name="T44" fmla="*/ 60 w 168"/>
                <a:gd name="T45" fmla="*/ 114 h 156"/>
                <a:gd name="T46" fmla="*/ 66 w 168"/>
                <a:gd name="T47" fmla="*/ 108 h 156"/>
                <a:gd name="T48" fmla="*/ 150 w 168"/>
                <a:gd name="T49" fmla="*/ 108 h 156"/>
                <a:gd name="T50" fmla="*/ 156 w 168"/>
                <a:gd name="T51" fmla="*/ 102 h 156"/>
                <a:gd name="T52" fmla="*/ 156 w 168"/>
                <a:gd name="T53" fmla="*/ 18 h 156"/>
                <a:gd name="T54" fmla="*/ 150 w 168"/>
                <a:gd name="T55" fmla="*/ 12 h 156"/>
                <a:gd name="T56" fmla="*/ 18 w 168"/>
                <a:gd name="T57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8" h="156">
                  <a:moveTo>
                    <a:pt x="66" y="156"/>
                  </a:moveTo>
                  <a:cubicBezTo>
                    <a:pt x="65" y="156"/>
                    <a:pt x="63" y="156"/>
                    <a:pt x="62" y="154"/>
                  </a:cubicBezTo>
                  <a:cubicBezTo>
                    <a:pt x="28" y="120"/>
                    <a:pt x="28" y="120"/>
                    <a:pt x="28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8" y="120"/>
                    <a:pt x="0" y="112"/>
                    <a:pt x="0" y="10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60" y="0"/>
                    <a:pt x="168" y="8"/>
                    <a:pt x="168" y="18"/>
                  </a:cubicBezTo>
                  <a:cubicBezTo>
                    <a:pt x="168" y="102"/>
                    <a:pt x="168" y="102"/>
                    <a:pt x="168" y="102"/>
                  </a:cubicBezTo>
                  <a:cubicBezTo>
                    <a:pt x="168" y="112"/>
                    <a:pt x="160" y="120"/>
                    <a:pt x="150" y="120"/>
                  </a:cubicBezTo>
                  <a:cubicBezTo>
                    <a:pt x="72" y="120"/>
                    <a:pt x="72" y="120"/>
                    <a:pt x="72" y="120"/>
                  </a:cubicBezTo>
                  <a:cubicBezTo>
                    <a:pt x="72" y="150"/>
                    <a:pt x="72" y="150"/>
                    <a:pt x="72" y="150"/>
                  </a:cubicBezTo>
                  <a:cubicBezTo>
                    <a:pt x="72" y="153"/>
                    <a:pt x="71" y="155"/>
                    <a:pt x="69" y="156"/>
                  </a:cubicBezTo>
                  <a:cubicBezTo>
                    <a:pt x="68" y="156"/>
                    <a:pt x="67" y="156"/>
                    <a:pt x="66" y="156"/>
                  </a:cubicBezTo>
                  <a:close/>
                  <a:moveTo>
                    <a:pt x="18" y="12"/>
                  </a:moveTo>
                  <a:cubicBezTo>
                    <a:pt x="15" y="12"/>
                    <a:pt x="12" y="15"/>
                    <a:pt x="12" y="18"/>
                  </a:cubicBezTo>
                  <a:cubicBezTo>
                    <a:pt x="12" y="102"/>
                    <a:pt x="12" y="102"/>
                    <a:pt x="12" y="102"/>
                  </a:cubicBezTo>
                  <a:cubicBezTo>
                    <a:pt x="12" y="105"/>
                    <a:pt x="15" y="108"/>
                    <a:pt x="18" y="108"/>
                  </a:cubicBezTo>
                  <a:cubicBezTo>
                    <a:pt x="30" y="108"/>
                    <a:pt x="30" y="108"/>
                    <a:pt x="30" y="108"/>
                  </a:cubicBezTo>
                  <a:cubicBezTo>
                    <a:pt x="32" y="108"/>
                    <a:pt x="33" y="109"/>
                    <a:pt x="34" y="110"/>
                  </a:cubicBezTo>
                  <a:cubicBezTo>
                    <a:pt x="60" y="136"/>
                    <a:pt x="60" y="136"/>
                    <a:pt x="60" y="136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1"/>
                    <a:pt x="63" y="108"/>
                    <a:pt x="66" y="108"/>
                  </a:cubicBezTo>
                  <a:cubicBezTo>
                    <a:pt x="150" y="108"/>
                    <a:pt x="150" y="108"/>
                    <a:pt x="150" y="108"/>
                  </a:cubicBezTo>
                  <a:cubicBezTo>
                    <a:pt x="154" y="108"/>
                    <a:pt x="156" y="105"/>
                    <a:pt x="156" y="102"/>
                  </a:cubicBezTo>
                  <a:cubicBezTo>
                    <a:pt x="156" y="18"/>
                    <a:pt x="156" y="18"/>
                    <a:pt x="156" y="18"/>
                  </a:cubicBezTo>
                  <a:cubicBezTo>
                    <a:pt x="156" y="15"/>
                    <a:pt x="154" y="12"/>
                    <a:pt x="150" y="12"/>
                  </a:cubicBezTo>
                  <a:lnTo>
                    <a:pt x="1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3" name="Freeform 124">
              <a:extLst>
                <a:ext uri="{FF2B5EF4-FFF2-40B4-BE49-F238E27FC236}">
                  <a16:creationId xmlns="" xmlns:a16="http://schemas.microsoft.com/office/drawing/2014/main" id="{6CDD5E0D-6567-8F41-ADDA-4873270097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" y="3411"/>
              <a:ext cx="110" cy="108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50"/>
                    <a:pt x="23" y="60"/>
                    <a:pt x="36" y="60"/>
                  </a:cubicBezTo>
                  <a:cubicBezTo>
                    <a:pt x="49" y="60"/>
                    <a:pt x="60" y="50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4" name="Freeform 125">
              <a:extLst>
                <a:ext uri="{FF2B5EF4-FFF2-40B4-BE49-F238E27FC236}">
                  <a16:creationId xmlns="" xmlns:a16="http://schemas.microsoft.com/office/drawing/2014/main" id="{5E033DBE-D634-B34B-A4D9-A3AB7C0A51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3" y="3501"/>
              <a:ext cx="165" cy="89"/>
            </a:xfrm>
            <a:custGeom>
              <a:avLst/>
              <a:gdLst>
                <a:gd name="T0" fmla="*/ 102 w 108"/>
                <a:gd name="T1" fmla="*/ 60 h 60"/>
                <a:gd name="T2" fmla="*/ 6 w 108"/>
                <a:gd name="T3" fmla="*/ 60 h 60"/>
                <a:gd name="T4" fmla="*/ 0 w 108"/>
                <a:gd name="T5" fmla="*/ 54 h 60"/>
                <a:gd name="T6" fmla="*/ 54 w 108"/>
                <a:gd name="T7" fmla="*/ 0 h 60"/>
                <a:gd name="T8" fmla="*/ 108 w 108"/>
                <a:gd name="T9" fmla="*/ 54 h 60"/>
                <a:gd name="T10" fmla="*/ 102 w 108"/>
                <a:gd name="T11" fmla="*/ 60 h 60"/>
                <a:gd name="T12" fmla="*/ 13 w 108"/>
                <a:gd name="T13" fmla="*/ 48 h 60"/>
                <a:gd name="T14" fmla="*/ 96 w 108"/>
                <a:gd name="T15" fmla="*/ 48 h 60"/>
                <a:gd name="T16" fmla="*/ 54 w 108"/>
                <a:gd name="T17" fmla="*/ 12 h 60"/>
                <a:gd name="T18" fmla="*/ 13 w 108"/>
                <a:gd name="T19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60">
                  <a:moveTo>
                    <a:pt x="10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8"/>
                    <a:pt x="0" y="54"/>
                  </a:cubicBezTo>
                  <a:cubicBezTo>
                    <a:pt x="0" y="25"/>
                    <a:pt x="24" y="0"/>
                    <a:pt x="54" y="0"/>
                  </a:cubicBezTo>
                  <a:cubicBezTo>
                    <a:pt x="84" y="0"/>
                    <a:pt x="108" y="25"/>
                    <a:pt x="108" y="54"/>
                  </a:cubicBezTo>
                  <a:cubicBezTo>
                    <a:pt x="108" y="58"/>
                    <a:pt x="106" y="60"/>
                    <a:pt x="102" y="60"/>
                  </a:cubicBezTo>
                  <a:close/>
                  <a:moveTo>
                    <a:pt x="13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3" y="28"/>
                    <a:pt x="75" y="12"/>
                    <a:pt x="54" y="12"/>
                  </a:cubicBezTo>
                  <a:cubicBezTo>
                    <a:pt x="33" y="12"/>
                    <a:pt x="16" y="28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5" name="Freeform 126">
              <a:extLst>
                <a:ext uri="{FF2B5EF4-FFF2-40B4-BE49-F238E27FC236}">
                  <a16:creationId xmlns="" xmlns:a16="http://schemas.microsoft.com/office/drawing/2014/main" id="{88700ED7-B9BA-B04A-9A1A-F877F79FB3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" y="3411"/>
              <a:ext cx="110" cy="108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50"/>
                    <a:pt x="23" y="60"/>
                    <a:pt x="36" y="60"/>
                  </a:cubicBezTo>
                  <a:cubicBezTo>
                    <a:pt x="49" y="60"/>
                    <a:pt x="60" y="50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6" name="Freeform 127">
              <a:extLst>
                <a:ext uri="{FF2B5EF4-FFF2-40B4-BE49-F238E27FC236}">
                  <a16:creationId xmlns="" xmlns:a16="http://schemas.microsoft.com/office/drawing/2014/main" id="{BD63F862-ED81-B442-A78A-FA6F5D451E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" y="3501"/>
              <a:ext cx="165" cy="89"/>
            </a:xfrm>
            <a:custGeom>
              <a:avLst/>
              <a:gdLst>
                <a:gd name="T0" fmla="*/ 102 w 108"/>
                <a:gd name="T1" fmla="*/ 60 h 60"/>
                <a:gd name="T2" fmla="*/ 6 w 108"/>
                <a:gd name="T3" fmla="*/ 60 h 60"/>
                <a:gd name="T4" fmla="*/ 0 w 108"/>
                <a:gd name="T5" fmla="*/ 54 h 60"/>
                <a:gd name="T6" fmla="*/ 54 w 108"/>
                <a:gd name="T7" fmla="*/ 0 h 60"/>
                <a:gd name="T8" fmla="*/ 108 w 108"/>
                <a:gd name="T9" fmla="*/ 54 h 60"/>
                <a:gd name="T10" fmla="*/ 102 w 108"/>
                <a:gd name="T11" fmla="*/ 60 h 60"/>
                <a:gd name="T12" fmla="*/ 13 w 108"/>
                <a:gd name="T13" fmla="*/ 48 h 60"/>
                <a:gd name="T14" fmla="*/ 96 w 108"/>
                <a:gd name="T15" fmla="*/ 48 h 60"/>
                <a:gd name="T16" fmla="*/ 54 w 108"/>
                <a:gd name="T17" fmla="*/ 12 h 60"/>
                <a:gd name="T18" fmla="*/ 13 w 108"/>
                <a:gd name="T19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60">
                  <a:moveTo>
                    <a:pt x="10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8"/>
                    <a:pt x="0" y="54"/>
                  </a:cubicBezTo>
                  <a:cubicBezTo>
                    <a:pt x="0" y="25"/>
                    <a:pt x="24" y="0"/>
                    <a:pt x="54" y="0"/>
                  </a:cubicBezTo>
                  <a:cubicBezTo>
                    <a:pt x="84" y="0"/>
                    <a:pt x="108" y="25"/>
                    <a:pt x="108" y="54"/>
                  </a:cubicBezTo>
                  <a:cubicBezTo>
                    <a:pt x="108" y="58"/>
                    <a:pt x="106" y="60"/>
                    <a:pt x="102" y="60"/>
                  </a:cubicBezTo>
                  <a:close/>
                  <a:moveTo>
                    <a:pt x="13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3" y="28"/>
                    <a:pt x="75" y="12"/>
                    <a:pt x="54" y="12"/>
                  </a:cubicBezTo>
                  <a:cubicBezTo>
                    <a:pt x="33" y="12"/>
                    <a:pt x="16" y="28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7" name="Freeform 128">
              <a:extLst>
                <a:ext uri="{FF2B5EF4-FFF2-40B4-BE49-F238E27FC236}">
                  <a16:creationId xmlns="" xmlns:a16="http://schemas.microsoft.com/office/drawing/2014/main" id="{52268FC6-A33C-ED46-9336-05D86CD136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" y="3465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50"/>
                    <a:pt x="23" y="60"/>
                    <a:pt x="36" y="60"/>
                  </a:cubicBezTo>
                  <a:cubicBezTo>
                    <a:pt x="49" y="60"/>
                    <a:pt x="60" y="50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8" name="Freeform 129">
              <a:extLst>
                <a:ext uri="{FF2B5EF4-FFF2-40B4-BE49-F238E27FC236}">
                  <a16:creationId xmlns="" xmlns:a16="http://schemas.microsoft.com/office/drawing/2014/main" id="{56D30168-2DF4-C24E-A79D-080A994167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" y="3554"/>
              <a:ext cx="165" cy="90"/>
            </a:xfrm>
            <a:custGeom>
              <a:avLst/>
              <a:gdLst>
                <a:gd name="T0" fmla="*/ 102 w 108"/>
                <a:gd name="T1" fmla="*/ 60 h 60"/>
                <a:gd name="T2" fmla="*/ 6 w 108"/>
                <a:gd name="T3" fmla="*/ 60 h 60"/>
                <a:gd name="T4" fmla="*/ 0 w 108"/>
                <a:gd name="T5" fmla="*/ 54 h 60"/>
                <a:gd name="T6" fmla="*/ 54 w 108"/>
                <a:gd name="T7" fmla="*/ 0 h 60"/>
                <a:gd name="T8" fmla="*/ 108 w 108"/>
                <a:gd name="T9" fmla="*/ 54 h 60"/>
                <a:gd name="T10" fmla="*/ 102 w 108"/>
                <a:gd name="T11" fmla="*/ 60 h 60"/>
                <a:gd name="T12" fmla="*/ 13 w 108"/>
                <a:gd name="T13" fmla="*/ 48 h 60"/>
                <a:gd name="T14" fmla="*/ 96 w 108"/>
                <a:gd name="T15" fmla="*/ 48 h 60"/>
                <a:gd name="T16" fmla="*/ 54 w 108"/>
                <a:gd name="T17" fmla="*/ 12 h 60"/>
                <a:gd name="T18" fmla="*/ 13 w 108"/>
                <a:gd name="T19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60">
                  <a:moveTo>
                    <a:pt x="10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8"/>
                    <a:pt x="0" y="54"/>
                  </a:cubicBezTo>
                  <a:cubicBezTo>
                    <a:pt x="0" y="25"/>
                    <a:pt x="24" y="0"/>
                    <a:pt x="54" y="0"/>
                  </a:cubicBezTo>
                  <a:cubicBezTo>
                    <a:pt x="84" y="0"/>
                    <a:pt x="108" y="25"/>
                    <a:pt x="108" y="54"/>
                  </a:cubicBezTo>
                  <a:cubicBezTo>
                    <a:pt x="108" y="58"/>
                    <a:pt x="106" y="60"/>
                    <a:pt x="102" y="60"/>
                  </a:cubicBezTo>
                  <a:close/>
                  <a:moveTo>
                    <a:pt x="13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3" y="28"/>
                    <a:pt x="75" y="12"/>
                    <a:pt x="54" y="12"/>
                  </a:cubicBezTo>
                  <a:cubicBezTo>
                    <a:pt x="33" y="12"/>
                    <a:pt x="16" y="28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9" name="Freeform 130">
              <a:extLst>
                <a:ext uri="{FF2B5EF4-FFF2-40B4-BE49-F238E27FC236}">
                  <a16:creationId xmlns="" xmlns:a16="http://schemas.microsoft.com/office/drawing/2014/main" id="{A4CCAC9E-9F1D-7349-BC9A-B1EF22D519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" y="3250"/>
              <a:ext cx="147" cy="18"/>
            </a:xfrm>
            <a:custGeom>
              <a:avLst/>
              <a:gdLst>
                <a:gd name="T0" fmla="*/ 90 w 96"/>
                <a:gd name="T1" fmla="*/ 12 h 12"/>
                <a:gd name="T2" fmla="*/ 6 w 96"/>
                <a:gd name="T3" fmla="*/ 12 h 12"/>
                <a:gd name="T4" fmla="*/ 0 w 96"/>
                <a:gd name="T5" fmla="*/ 6 h 12"/>
                <a:gd name="T6" fmla="*/ 6 w 96"/>
                <a:gd name="T7" fmla="*/ 0 h 12"/>
                <a:gd name="T8" fmla="*/ 90 w 96"/>
                <a:gd name="T9" fmla="*/ 0 h 12"/>
                <a:gd name="T10" fmla="*/ 96 w 96"/>
                <a:gd name="T11" fmla="*/ 6 h 12"/>
                <a:gd name="T12" fmla="*/ 90 w 9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2">
                  <a:moveTo>
                    <a:pt x="9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9"/>
                    <a:pt x="93" y="12"/>
                    <a:pt x="9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90" name="Freeform 131">
              <a:extLst>
                <a:ext uri="{FF2B5EF4-FFF2-40B4-BE49-F238E27FC236}">
                  <a16:creationId xmlns="" xmlns:a16="http://schemas.microsoft.com/office/drawing/2014/main" id="{747CB487-9672-EB4E-BF7A-C18B01144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" y="3286"/>
              <a:ext cx="147" cy="18"/>
            </a:xfrm>
            <a:custGeom>
              <a:avLst/>
              <a:gdLst>
                <a:gd name="T0" fmla="*/ 90 w 96"/>
                <a:gd name="T1" fmla="*/ 12 h 12"/>
                <a:gd name="T2" fmla="*/ 6 w 96"/>
                <a:gd name="T3" fmla="*/ 12 h 12"/>
                <a:gd name="T4" fmla="*/ 0 w 96"/>
                <a:gd name="T5" fmla="*/ 6 h 12"/>
                <a:gd name="T6" fmla="*/ 6 w 96"/>
                <a:gd name="T7" fmla="*/ 0 h 12"/>
                <a:gd name="T8" fmla="*/ 90 w 96"/>
                <a:gd name="T9" fmla="*/ 0 h 12"/>
                <a:gd name="T10" fmla="*/ 96 w 96"/>
                <a:gd name="T11" fmla="*/ 6 h 12"/>
                <a:gd name="T12" fmla="*/ 90 w 9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2">
                  <a:moveTo>
                    <a:pt x="9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9"/>
                    <a:pt x="93" y="12"/>
                    <a:pt x="9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91" name="Freeform 132">
              <a:extLst>
                <a:ext uri="{FF2B5EF4-FFF2-40B4-BE49-F238E27FC236}">
                  <a16:creationId xmlns="" xmlns:a16="http://schemas.microsoft.com/office/drawing/2014/main" id="{5B3A23BE-3A97-9841-A871-547EA51CC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" y="3322"/>
              <a:ext cx="147" cy="17"/>
            </a:xfrm>
            <a:custGeom>
              <a:avLst/>
              <a:gdLst>
                <a:gd name="T0" fmla="*/ 90 w 96"/>
                <a:gd name="T1" fmla="*/ 12 h 12"/>
                <a:gd name="T2" fmla="*/ 6 w 96"/>
                <a:gd name="T3" fmla="*/ 12 h 12"/>
                <a:gd name="T4" fmla="*/ 0 w 96"/>
                <a:gd name="T5" fmla="*/ 6 h 12"/>
                <a:gd name="T6" fmla="*/ 6 w 96"/>
                <a:gd name="T7" fmla="*/ 0 h 12"/>
                <a:gd name="T8" fmla="*/ 90 w 96"/>
                <a:gd name="T9" fmla="*/ 0 h 12"/>
                <a:gd name="T10" fmla="*/ 96 w 96"/>
                <a:gd name="T11" fmla="*/ 6 h 12"/>
                <a:gd name="T12" fmla="*/ 90 w 9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2">
                  <a:moveTo>
                    <a:pt x="9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9"/>
                    <a:pt x="93" y="12"/>
                    <a:pt x="9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92" name="Group 140">
            <a:extLst>
              <a:ext uri="{FF2B5EF4-FFF2-40B4-BE49-F238E27FC236}">
                <a16:creationId xmlns="" xmlns:a16="http://schemas.microsoft.com/office/drawing/2014/main" id="{AA388C1F-8ED0-A044-89DE-83D0EEEFC80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42164" y="1923077"/>
            <a:ext cx="513762" cy="513760"/>
            <a:chOff x="1560" y="3157"/>
            <a:chExt cx="426" cy="426"/>
          </a:xfrm>
          <a:solidFill>
            <a:schemeClr val="accent1"/>
          </a:solidFill>
        </p:grpSpPr>
        <p:sp>
          <p:nvSpPr>
            <p:cNvPr id="293" name="Freeform 141">
              <a:extLst>
                <a:ext uri="{FF2B5EF4-FFF2-40B4-BE49-F238E27FC236}">
                  <a16:creationId xmlns="" xmlns:a16="http://schemas.microsoft.com/office/drawing/2014/main" id="{6DC37675-C2E9-FC4D-97FC-14D1439C69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2" y="3211"/>
              <a:ext cx="142" cy="141"/>
            </a:xfrm>
            <a:custGeom>
              <a:avLst/>
              <a:gdLst>
                <a:gd name="T0" fmla="*/ 48 w 96"/>
                <a:gd name="T1" fmla="*/ 96 h 96"/>
                <a:gd name="T2" fmla="*/ 0 w 96"/>
                <a:gd name="T3" fmla="*/ 48 h 96"/>
                <a:gd name="T4" fmla="*/ 48 w 96"/>
                <a:gd name="T5" fmla="*/ 0 h 96"/>
                <a:gd name="T6" fmla="*/ 96 w 96"/>
                <a:gd name="T7" fmla="*/ 48 h 96"/>
                <a:gd name="T8" fmla="*/ 48 w 96"/>
                <a:gd name="T9" fmla="*/ 96 h 96"/>
                <a:gd name="T10" fmla="*/ 48 w 96"/>
                <a:gd name="T11" fmla="*/ 12 h 96"/>
                <a:gd name="T12" fmla="*/ 12 w 96"/>
                <a:gd name="T13" fmla="*/ 48 h 96"/>
                <a:gd name="T14" fmla="*/ 48 w 96"/>
                <a:gd name="T15" fmla="*/ 84 h 96"/>
                <a:gd name="T16" fmla="*/ 84 w 96"/>
                <a:gd name="T17" fmla="*/ 48 h 96"/>
                <a:gd name="T18" fmla="*/ 48 w 96"/>
                <a:gd name="T19" fmla="*/ 1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22" y="96"/>
                    <a:pt x="0" y="75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5" y="0"/>
                    <a:pt x="96" y="22"/>
                    <a:pt x="96" y="48"/>
                  </a:cubicBezTo>
                  <a:cubicBezTo>
                    <a:pt x="96" y="75"/>
                    <a:pt x="75" y="96"/>
                    <a:pt x="48" y="96"/>
                  </a:cubicBezTo>
                  <a:close/>
                  <a:moveTo>
                    <a:pt x="48" y="12"/>
                  </a:moveTo>
                  <a:cubicBezTo>
                    <a:pt x="28" y="12"/>
                    <a:pt x="12" y="29"/>
                    <a:pt x="12" y="48"/>
                  </a:cubicBezTo>
                  <a:cubicBezTo>
                    <a:pt x="12" y="68"/>
                    <a:pt x="28" y="84"/>
                    <a:pt x="48" y="84"/>
                  </a:cubicBezTo>
                  <a:cubicBezTo>
                    <a:pt x="68" y="84"/>
                    <a:pt x="84" y="68"/>
                    <a:pt x="84" y="48"/>
                  </a:cubicBezTo>
                  <a:cubicBezTo>
                    <a:pt x="84" y="29"/>
                    <a:pt x="68" y="12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4" name="Freeform 142">
              <a:extLst>
                <a:ext uri="{FF2B5EF4-FFF2-40B4-BE49-F238E27FC236}">
                  <a16:creationId xmlns="" xmlns:a16="http://schemas.microsoft.com/office/drawing/2014/main" id="{4F2931D0-0ECD-044F-B8D7-5EE83E53FC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43" y="3157"/>
              <a:ext cx="262" cy="392"/>
            </a:xfrm>
            <a:custGeom>
              <a:avLst/>
              <a:gdLst>
                <a:gd name="T0" fmla="*/ 88 w 177"/>
                <a:gd name="T1" fmla="*/ 265 h 265"/>
                <a:gd name="T2" fmla="*/ 88 w 177"/>
                <a:gd name="T3" fmla="*/ 265 h 265"/>
                <a:gd name="T4" fmla="*/ 83 w 177"/>
                <a:gd name="T5" fmla="*/ 262 h 265"/>
                <a:gd name="T6" fmla="*/ 0 w 177"/>
                <a:gd name="T7" fmla="*/ 89 h 265"/>
                <a:gd name="T8" fmla="*/ 88 w 177"/>
                <a:gd name="T9" fmla="*/ 0 h 265"/>
                <a:gd name="T10" fmla="*/ 177 w 177"/>
                <a:gd name="T11" fmla="*/ 89 h 265"/>
                <a:gd name="T12" fmla="*/ 93 w 177"/>
                <a:gd name="T13" fmla="*/ 262 h 265"/>
                <a:gd name="T14" fmla="*/ 88 w 177"/>
                <a:gd name="T15" fmla="*/ 265 h 265"/>
                <a:gd name="T16" fmla="*/ 88 w 177"/>
                <a:gd name="T17" fmla="*/ 12 h 265"/>
                <a:gd name="T18" fmla="*/ 12 w 177"/>
                <a:gd name="T19" fmla="*/ 89 h 265"/>
                <a:gd name="T20" fmla="*/ 88 w 177"/>
                <a:gd name="T21" fmla="*/ 248 h 265"/>
                <a:gd name="T22" fmla="*/ 165 w 177"/>
                <a:gd name="T23" fmla="*/ 89 h 265"/>
                <a:gd name="T24" fmla="*/ 88 w 177"/>
                <a:gd name="T25" fmla="*/ 1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7" h="265">
                  <a:moveTo>
                    <a:pt x="88" y="265"/>
                  </a:moveTo>
                  <a:cubicBezTo>
                    <a:pt x="88" y="265"/>
                    <a:pt x="88" y="265"/>
                    <a:pt x="88" y="265"/>
                  </a:cubicBezTo>
                  <a:cubicBezTo>
                    <a:pt x="86" y="265"/>
                    <a:pt x="84" y="264"/>
                    <a:pt x="83" y="262"/>
                  </a:cubicBezTo>
                  <a:cubicBezTo>
                    <a:pt x="80" y="257"/>
                    <a:pt x="0" y="135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135"/>
                    <a:pt x="97" y="257"/>
                    <a:pt x="93" y="262"/>
                  </a:cubicBezTo>
                  <a:cubicBezTo>
                    <a:pt x="92" y="264"/>
                    <a:pt x="90" y="265"/>
                    <a:pt x="88" y="265"/>
                  </a:cubicBezTo>
                  <a:close/>
                  <a:moveTo>
                    <a:pt x="88" y="12"/>
                  </a:moveTo>
                  <a:cubicBezTo>
                    <a:pt x="46" y="12"/>
                    <a:pt x="12" y="47"/>
                    <a:pt x="12" y="89"/>
                  </a:cubicBezTo>
                  <a:cubicBezTo>
                    <a:pt x="12" y="126"/>
                    <a:pt x="71" y="220"/>
                    <a:pt x="88" y="248"/>
                  </a:cubicBezTo>
                  <a:cubicBezTo>
                    <a:pt x="106" y="220"/>
                    <a:pt x="165" y="126"/>
                    <a:pt x="165" y="89"/>
                  </a:cubicBezTo>
                  <a:cubicBezTo>
                    <a:pt x="165" y="47"/>
                    <a:pt x="130" y="12"/>
                    <a:pt x="8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5" name="Freeform 143">
              <a:extLst>
                <a:ext uri="{FF2B5EF4-FFF2-40B4-BE49-F238E27FC236}">
                  <a16:creationId xmlns="" xmlns:a16="http://schemas.microsoft.com/office/drawing/2014/main" id="{2A0F5EEC-4050-F048-8AF4-786AD6520B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60" y="3499"/>
              <a:ext cx="426" cy="84"/>
            </a:xfrm>
            <a:custGeom>
              <a:avLst/>
              <a:gdLst>
                <a:gd name="T0" fmla="*/ 144 w 288"/>
                <a:gd name="T1" fmla="*/ 57 h 57"/>
                <a:gd name="T2" fmla="*/ 0 w 288"/>
                <a:gd name="T3" fmla="*/ 27 h 57"/>
                <a:gd name="T4" fmla="*/ 83 w 288"/>
                <a:gd name="T5" fmla="*/ 0 h 57"/>
                <a:gd name="T6" fmla="*/ 90 w 288"/>
                <a:gd name="T7" fmla="*/ 5 h 57"/>
                <a:gd name="T8" fmla="*/ 84 w 288"/>
                <a:gd name="T9" fmla="*/ 12 h 57"/>
                <a:gd name="T10" fmla="*/ 13 w 288"/>
                <a:gd name="T11" fmla="*/ 27 h 57"/>
                <a:gd name="T12" fmla="*/ 144 w 288"/>
                <a:gd name="T13" fmla="*/ 45 h 57"/>
                <a:gd name="T14" fmla="*/ 276 w 288"/>
                <a:gd name="T15" fmla="*/ 27 h 57"/>
                <a:gd name="T16" fmla="*/ 204 w 288"/>
                <a:gd name="T17" fmla="*/ 12 h 57"/>
                <a:gd name="T18" fmla="*/ 198 w 288"/>
                <a:gd name="T19" fmla="*/ 5 h 57"/>
                <a:gd name="T20" fmla="*/ 205 w 288"/>
                <a:gd name="T21" fmla="*/ 0 h 57"/>
                <a:gd name="T22" fmla="*/ 288 w 288"/>
                <a:gd name="T23" fmla="*/ 27 h 57"/>
                <a:gd name="T24" fmla="*/ 144 w 288"/>
                <a:gd name="T25" fmla="*/ 57 h 57"/>
                <a:gd name="T26" fmla="*/ 276 w 288"/>
                <a:gd name="T27" fmla="*/ 28 h 57"/>
                <a:gd name="T28" fmla="*/ 276 w 288"/>
                <a:gd name="T29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8" h="57">
                  <a:moveTo>
                    <a:pt x="144" y="57"/>
                  </a:moveTo>
                  <a:cubicBezTo>
                    <a:pt x="130" y="57"/>
                    <a:pt x="0" y="57"/>
                    <a:pt x="0" y="27"/>
                  </a:cubicBezTo>
                  <a:cubicBezTo>
                    <a:pt x="0" y="14"/>
                    <a:pt x="28" y="5"/>
                    <a:pt x="83" y="0"/>
                  </a:cubicBezTo>
                  <a:cubicBezTo>
                    <a:pt x="87" y="0"/>
                    <a:pt x="89" y="2"/>
                    <a:pt x="90" y="5"/>
                  </a:cubicBezTo>
                  <a:cubicBezTo>
                    <a:pt x="90" y="9"/>
                    <a:pt x="88" y="12"/>
                    <a:pt x="84" y="12"/>
                  </a:cubicBezTo>
                  <a:cubicBezTo>
                    <a:pt x="33" y="16"/>
                    <a:pt x="16" y="24"/>
                    <a:pt x="13" y="27"/>
                  </a:cubicBezTo>
                  <a:cubicBezTo>
                    <a:pt x="18" y="34"/>
                    <a:pt x="65" y="45"/>
                    <a:pt x="144" y="45"/>
                  </a:cubicBezTo>
                  <a:cubicBezTo>
                    <a:pt x="223" y="45"/>
                    <a:pt x="270" y="34"/>
                    <a:pt x="276" y="27"/>
                  </a:cubicBezTo>
                  <a:cubicBezTo>
                    <a:pt x="273" y="24"/>
                    <a:pt x="255" y="16"/>
                    <a:pt x="204" y="12"/>
                  </a:cubicBezTo>
                  <a:cubicBezTo>
                    <a:pt x="200" y="12"/>
                    <a:pt x="198" y="9"/>
                    <a:pt x="198" y="5"/>
                  </a:cubicBezTo>
                  <a:cubicBezTo>
                    <a:pt x="199" y="2"/>
                    <a:pt x="201" y="0"/>
                    <a:pt x="205" y="0"/>
                  </a:cubicBezTo>
                  <a:cubicBezTo>
                    <a:pt x="260" y="5"/>
                    <a:pt x="288" y="14"/>
                    <a:pt x="288" y="27"/>
                  </a:cubicBezTo>
                  <a:cubicBezTo>
                    <a:pt x="288" y="57"/>
                    <a:pt x="159" y="57"/>
                    <a:pt x="144" y="57"/>
                  </a:cubicBezTo>
                  <a:close/>
                  <a:moveTo>
                    <a:pt x="276" y="28"/>
                  </a:moveTo>
                  <a:cubicBezTo>
                    <a:pt x="276" y="28"/>
                    <a:pt x="276" y="28"/>
                    <a:pt x="27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296" name="Group 265">
            <a:extLst>
              <a:ext uri="{FF2B5EF4-FFF2-40B4-BE49-F238E27FC236}">
                <a16:creationId xmlns="" xmlns:a16="http://schemas.microsoft.com/office/drawing/2014/main" id="{DB574722-631E-164E-AF27-0911A2FEC32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86502" y="1940477"/>
            <a:ext cx="477838" cy="478960"/>
            <a:chOff x="4480" y="2998"/>
            <a:chExt cx="426" cy="427"/>
          </a:xfrm>
          <a:solidFill>
            <a:schemeClr val="accent1"/>
          </a:solidFill>
        </p:grpSpPr>
        <p:sp>
          <p:nvSpPr>
            <p:cNvPr id="297" name="Freeform 266">
              <a:extLst>
                <a:ext uri="{FF2B5EF4-FFF2-40B4-BE49-F238E27FC236}">
                  <a16:creationId xmlns="" xmlns:a16="http://schemas.microsoft.com/office/drawing/2014/main" id="{B9360F8F-35A5-2948-A337-3FA5820849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80" y="2998"/>
              <a:ext cx="426" cy="427"/>
            </a:xfrm>
            <a:custGeom>
              <a:avLst/>
              <a:gdLst>
                <a:gd name="T0" fmla="*/ 144 w 288"/>
                <a:gd name="T1" fmla="*/ 288 h 288"/>
                <a:gd name="T2" fmla="*/ 0 w 288"/>
                <a:gd name="T3" fmla="*/ 141 h 288"/>
                <a:gd name="T4" fmla="*/ 138 w 288"/>
                <a:gd name="T5" fmla="*/ 0 h 288"/>
                <a:gd name="T6" fmla="*/ 144 w 288"/>
                <a:gd name="T7" fmla="*/ 0 h 288"/>
                <a:gd name="T8" fmla="*/ 288 w 288"/>
                <a:gd name="T9" fmla="*/ 143 h 288"/>
                <a:gd name="T10" fmla="*/ 144 w 288"/>
                <a:gd name="T11" fmla="*/ 288 h 288"/>
                <a:gd name="T12" fmla="*/ 144 w 288"/>
                <a:gd name="T13" fmla="*/ 12 h 288"/>
                <a:gd name="T14" fmla="*/ 139 w 288"/>
                <a:gd name="T15" fmla="*/ 12 h 288"/>
                <a:gd name="T16" fmla="*/ 12 w 288"/>
                <a:gd name="T17" fmla="*/ 141 h 288"/>
                <a:gd name="T18" fmla="*/ 144 w 288"/>
                <a:gd name="T19" fmla="*/ 276 h 288"/>
                <a:gd name="T20" fmla="*/ 276 w 288"/>
                <a:gd name="T21" fmla="*/ 143 h 288"/>
                <a:gd name="T22" fmla="*/ 144 w 288"/>
                <a:gd name="T23" fmla="*/ 1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288">
                  <a:moveTo>
                    <a:pt x="144" y="288"/>
                  </a:moveTo>
                  <a:cubicBezTo>
                    <a:pt x="65" y="288"/>
                    <a:pt x="0" y="222"/>
                    <a:pt x="0" y="141"/>
                  </a:cubicBezTo>
                  <a:cubicBezTo>
                    <a:pt x="0" y="64"/>
                    <a:pt x="60" y="3"/>
                    <a:pt x="138" y="0"/>
                  </a:cubicBezTo>
                  <a:cubicBezTo>
                    <a:pt x="140" y="0"/>
                    <a:pt x="142" y="0"/>
                    <a:pt x="144" y="0"/>
                  </a:cubicBezTo>
                  <a:cubicBezTo>
                    <a:pt x="224" y="0"/>
                    <a:pt x="288" y="64"/>
                    <a:pt x="288" y="143"/>
                  </a:cubicBezTo>
                  <a:cubicBezTo>
                    <a:pt x="288" y="223"/>
                    <a:pt x="224" y="288"/>
                    <a:pt x="144" y="288"/>
                  </a:cubicBezTo>
                  <a:close/>
                  <a:moveTo>
                    <a:pt x="144" y="12"/>
                  </a:moveTo>
                  <a:cubicBezTo>
                    <a:pt x="143" y="12"/>
                    <a:pt x="141" y="12"/>
                    <a:pt x="139" y="12"/>
                  </a:cubicBezTo>
                  <a:cubicBezTo>
                    <a:pt x="67" y="15"/>
                    <a:pt x="12" y="70"/>
                    <a:pt x="12" y="141"/>
                  </a:cubicBezTo>
                  <a:cubicBezTo>
                    <a:pt x="12" y="215"/>
                    <a:pt x="71" y="276"/>
                    <a:pt x="144" y="276"/>
                  </a:cubicBezTo>
                  <a:cubicBezTo>
                    <a:pt x="217" y="276"/>
                    <a:pt x="276" y="216"/>
                    <a:pt x="276" y="143"/>
                  </a:cubicBezTo>
                  <a:cubicBezTo>
                    <a:pt x="276" y="71"/>
                    <a:pt x="217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8" name="Freeform 267">
              <a:extLst>
                <a:ext uri="{FF2B5EF4-FFF2-40B4-BE49-F238E27FC236}">
                  <a16:creationId xmlns="" xmlns:a16="http://schemas.microsoft.com/office/drawing/2014/main" id="{D12E7AA0-6D6F-1C44-A651-D3A086359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9" y="3001"/>
              <a:ext cx="123" cy="419"/>
            </a:xfrm>
            <a:custGeom>
              <a:avLst/>
              <a:gdLst>
                <a:gd name="T0" fmla="*/ 74 w 83"/>
                <a:gd name="T1" fmla="*/ 283 h 283"/>
                <a:gd name="T2" fmla="*/ 74 w 83"/>
                <a:gd name="T3" fmla="*/ 0 h 283"/>
                <a:gd name="T4" fmla="*/ 83 w 83"/>
                <a:gd name="T5" fmla="*/ 8 h 283"/>
                <a:gd name="T6" fmla="*/ 83 w 83"/>
                <a:gd name="T7" fmla="*/ 276 h 283"/>
                <a:gd name="T8" fmla="*/ 74 w 83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283">
                  <a:moveTo>
                    <a:pt x="74" y="283"/>
                  </a:moveTo>
                  <a:cubicBezTo>
                    <a:pt x="0" y="186"/>
                    <a:pt x="1" y="80"/>
                    <a:pt x="74" y="0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13" y="84"/>
                    <a:pt x="13" y="182"/>
                    <a:pt x="83" y="276"/>
                  </a:cubicBezTo>
                  <a:lnTo>
                    <a:pt x="74" y="2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9" name="Freeform 268">
              <a:extLst>
                <a:ext uri="{FF2B5EF4-FFF2-40B4-BE49-F238E27FC236}">
                  <a16:creationId xmlns="" xmlns:a16="http://schemas.microsoft.com/office/drawing/2014/main" id="{106A933E-5559-2E41-A345-731A2E0F8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6" y="3001"/>
              <a:ext cx="123" cy="419"/>
            </a:xfrm>
            <a:custGeom>
              <a:avLst/>
              <a:gdLst>
                <a:gd name="T0" fmla="*/ 9 w 83"/>
                <a:gd name="T1" fmla="*/ 283 h 283"/>
                <a:gd name="T2" fmla="*/ 0 w 83"/>
                <a:gd name="T3" fmla="*/ 276 h 283"/>
                <a:gd name="T4" fmla="*/ 0 w 83"/>
                <a:gd name="T5" fmla="*/ 8 h 283"/>
                <a:gd name="T6" fmla="*/ 9 w 83"/>
                <a:gd name="T7" fmla="*/ 0 h 283"/>
                <a:gd name="T8" fmla="*/ 9 w 83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283">
                  <a:moveTo>
                    <a:pt x="9" y="283"/>
                  </a:moveTo>
                  <a:cubicBezTo>
                    <a:pt x="0" y="276"/>
                    <a:pt x="0" y="276"/>
                    <a:pt x="0" y="276"/>
                  </a:cubicBezTo>
                  <a:cubicBezTo>
                    <a:pt x="70" y="182"/>
                    <a:pt x="70" y="84"/>
                    <a:pt x="0" y="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2" y="80"/>
                    <a:pt x="83" y="186"/>
                    <a:pt x="9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300" name="Rectangle 269">
              <a:extLst>
                <a:ext uri="{FF2B5EF4-FFF2-40B4-BE49-F238E27FC236}">
                  <a16:creationId xmlns="" xmlns:a16="http://schemas.microsoft.com/office/drawing/2014/main" id="{9C2B5A47-940D-EA48-BAA9-4D26EB1A3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6" y="3300"/>
              <a:ext cx="356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301" name="Rectangle 270">
              <a:extLst>
                <a:ext uri="{FF2B5EF4-FFF2-40B4-BE49-F238E27FC236}">
                  <a16:creationId xmlns="" xmlns:a16="http://schemas.microsoft.com/office/drawing/2014/main" id="{C426CD1A-3E99-F54E-9271-6DE70CA75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3" y="3087"/>
              <a:ext cx="339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302" name="Rectangle 271">
              <a:extLst>
                <a:ext uri="{FF2B5EF4-FFF2-40B4-BE49-F238E27FC236}">
                  <a16:creationId xmlns="" xmlns:a16="http://schemas.microsoft.com/office/drawing/2014/main" id="{B3811124-B17C-D94B-8AD1-A4CCDE5EA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3194"/>
              <a:ext cx="408" cy="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303" name="Group 92">
            <a:extLst>
              <a:ext uri="{FF2B5EF4-FFF2-40B4-BE49-F238E27FC236}">
                <a16:creationId xmlns="" xmlns:a16="http://schemas.microsoft.com/office/drawing/2014/main" id="{31B23D09-8735-2E48-9CB2-8770D647F10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560155" y="5528336"/>
            <a:ext cx="578644" cy="412766"/>
            <a:chOff x="341" y="1769"/>
            <a:chExt cx="450" cy="321"/>
          </a:xfrm>
          <a:solidFill>
            <a:schemeClr val="accent1"/>
          </a:solidFill>
        </p:grpSpPr>
        <p:sp>
          <p:nvSpPr>
            <p:cNvPr id="304" name="Freeform 93">
              <a:extLst>
                <a:ext uri="{FF2B5EF4-FFF2-40B4-BE49-F238E27FC236}">
                  <a16:creationId xmlns="" xmlns:a16="http://schemas.microsoft.com/office/drawing/2014/main" id="{D6BFE993-EF88-464D-8FCD-289EC0330F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7" y="1923"/>
              <a:ext cx="101" cy="167"/>
            </a:xfrm>
            <a:custGeom>
              <a:avLst/>
              <a:gdLst>
                <a:gd name="T0" fmla="*/ 68 w 68"/>
                <a:gd name="T1" fmla="*/ 14 h 113"/>
                <a:gd name="T2" fmla="*/ 54 w 68"/>
                <a:gd name="T3" fmla="*/ 0 h 113"/>
                <a:gd name="T4" fmla="*/ 13 w 68"/>
                <a:gd name="T5" fmla="*/ 0 h 113"/>
                <a:gd name="T6" fmla="*/ 0 w 68"/>
                <a:gd name="T7" fmla="*/ 14 h 113"/>
                <a:gd name="T8" fmla="*/ 0 w 68"/>
                <a:gd name="T9" fmla="*/ 100 h 113"/>
                <a:gd name="T10" fmla="*/ 13 w 68"/>
                <a:gd name="T11" fmla="*/ 113 h 113"/>
                <a:gd name="T12" fmla="*/ 54 w 68"/>
                <a:gd name="T13" fmla="*/ 113 h 113"/>
                <a:gd name="T14" fmla="*/ 68 w 68"/>
                <a:gd name="T15" fmla="*/ 100 h 113"/>
                <a:gd name="T16" fmla="*/ 68 w 68"/>
                <a:gd name="T17" fmla="*/ 14 h 113"/>
                <a:gd name="T18" fmla="*/ 58 w 68"/>
                <a:gd name="T19" fmla="*/ 100 h 113"/>
                <a:gd name="T20" fmla="*/ 54 w 68"/>
                <a:gd name="T21" fmla="*/ 104 h 113"/>
                <a:gd name="T22" fmla="*/ 13 w 68"/>
                <a:gd name="T23" fmla="*/ 104 h 113"/>
                <a:gd name="T24" fmla="*/ 9 w 68"/>
                <a:gd name="T25" fmla="*/ 100 h 113"/>
                <a:gd name="T26" fmla="*/ 9 w 68"/>
                <a:gd name="T27" fmla="*/ 90 h 113"/>
                <a:gd name="T28" fmla="*/ 58 w 68"/>
                <a:gd name="T29" fmla="*/ 90 h 113"/>
                <a:gd name="T30" fmla="*/ 58 w 68"/>
                <a:gd name="T31" fmla="*/ 100 h 113"/>
                <a:gd name="T32" fmla="*/ 58 w 68"/>
                <a:gd name="T33" fmla="*/ 81 h 113"/>
                <a:gd name="T34" fmla="*/ 9 w 68"/>
                <a:gd name="T35" fmla="*/ 81 h 113"/>
                <a:gd name="T36" fmla="*/ 9 w 68"/>
                <a:gd name="T37" fmla="*/ 31 h 113"/>
                <a:gd name="T38" fmla="*/ 58 w 68"/>
                <a:gd name="T39" fmla="*/ 31 h 113"/>
                <a:gd name="T40" fmla="*/ 58 w 68"/>
                <a:gd name="T41" fmla="*/ 81 h 113"/>
                <a:gd name="T42" fmla="*/ 58 w 68"/>
                <a:gd name="T43" fmla="*/ 22 h 113"/>
                <a:gd name="T44" fmla="*/ 9 w 68"/>
                <a:gd name="T45" fmla="*/ 22 h 113"/>
                <a:gd name="T46" fmla="*/ 9 w 68"/>
                <a:gd name="T47" fmla="*/ 14 h 113"/>
                <a:gd name="T48" fmla="*/ 13 w 68"/>
                <a:gd name="T49" fmla="*/ 9 h 113"/>
                <a:gd name="T50" fmla="*/ 54 w 68"/>
                <a:gd name="T51" fmla="*/ 9 h 113"/>
                <a:gd name="T52" fmla="*/ 58 w 68"/>
                <a:gd name="T53" fmla="*/ 14 h 113"/>
                <a:gd name="T54" fmla="*/ 58 w 68"/>
                <a:gd name="T55" fmla="*/ 2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8" h="113">
                  <a:moveTo>
                    <a:pt x="68" y="14"/>
                  </a:moveTo>
                  <a:cubicBezTo>
                    <a:pt x="68" y="6"/>
                    <a:pt x="62" y="0"/>
                    <a:pt x="5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7"/>
                    <a:pt x="6" y="113"/>
                    <a:pt x="13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62" y="113"/>
                    <a:pt x="68" y="107"/>
                    <a:pt x="68" y="100"/>
                  </a:cubicBezTo>
                  <a:lnTo>
                    <a:pt x="68" y="14"/>
                  </a:lnTo>
                  <a:close/>
                  <a:moveTo>
                    <a:pt x="58" y="100"/>
                  </a:moveTo>
                  <a:cubicBezTo>
                    <a:pt x="58" y="102"/>
                    <a:pt x="56" y="104"/>
                    <a:pt x="54" y="104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11" y="104"/>
                    <a:pt x="9" y="102"/>
                    <a:pt x="9" y="100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58" y="90"/>
                    <a:pt x="58" y="90"/>
                    <a:pt x="58" y="90"/>
                  </a:cubicBezTo>
                  <a:lnTo>
                    <a:pt x="58" y="100"/>
                  </a:lnTo>
                  <a:close/>
                  <a:moveTo>
                    <a:pt x="58" y="81"/>
                  </a:moveTo>
                  <a:cubicBezTo>
                    <a:pt x="9" y="81"/>
                    <a:pt x="9" y="81"/>
                    <a:pt x="9" y="8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58" y="31"/>
                    <a:pt x="58" y="31"/>
                    <a:pt x="58" y="31"/>
                  </a:cubicBezTo>
                  <a:lnTo>
                    <a:pt x="58" y="81"/>
                  </a:lnTo>
                  <a:close/>
                  <a:moveTo>
                    <a:pt x="58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1"/>
                    <a:pt x="11" y="9"/>
                    <a:pt x="13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6" y="9"/>
                    <a:pt x="58" y="11"/>
                    <a:pt x="58" y="14"/>
                  </a:cubicBezTo>
                  <a:lnTo>
                    <a:pt x="58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5" name="Freeform 94">
              <a:extLst>
                <a:ext uri="{FF2B5EF4-FFF2-40B4-BE49-F238E27FC236}">
                  <a16:creationId xmlns="" xmlns:a16="http://schemas.microsoft.com/office/drawing/2014/main" id="{37409101-31C8-E04F-8744-C456BF4053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" y="1806"/>
              <a:ext cx="321" cy="194"/>
            </a:xfrm>
            <a:custGeom>
              <a:avLst/>
              <a:gdLst>
                <a:gd name="T0" fmla="*/ 217 w 217"/>
                <a:gd name="T1" fmla="*/ 5 h 131"/>
                <a:gd name="T2" fmla="*/ 212 w 217"/>
                <a:gd name="T3" fmla="*/ 0 h 131"/>
                <a:gd name="T4" fmla="*/ 5 w 217"/>
                <a:gd name="T5" fmla="*/ 0 h 131"/>
                <a:gd name="T6" fmla="*/ 0 w 217"/>
                <a:gd name="T7" fmla="*/ 5 h 131"/>
                <a:gd name="T8" fmla="*/ 0 w 217"/>
                <a:gd name="T9" fmla="*/ 29 h 131"/>
                <a:gd name="T10" fmla="*/ 10 w 217"/>
                <a:gd name="T11" fmla="*/ 29 h 131"/>
                <a:gd name="T12" fmla="*/ 10 w 217"/>
                <a:gd name="T13" fmla="*/ 10 h 131"/>
                <a:gd name="T14" fmla="*/ 207 w 217"/>
                <a:gd name="T15" fmla="*/ 10 h 131"/>
                <a:gd name="T16" fmla="*/ 207 w 217"/>
                <a:gd name="T17" fmla="*/ 121 h 131"/>
                <a:gd name="T18" fmla="*/ 97 w 217"/>
                <a:gd name="T19" fmla="*/ 121 h 131"/>
                <a:gd name="T20" fmla="*/ 97 w 217"/>
                <a:gd name="T21" fmla="*/ 131 h 131"/>
                <a:gd name="T22" fmla="*/ 212 w 217"/>
                <a:gd name="T23" fmla="*/ 131 h 131"/>
                <a:gd name="T24" fmla="*/ 217 w 217"/>
                <a:gd name="T25" fmla="*/ 126 h 131"/>
                <a:gd name="T26" fmla="*/ 217 w 217"/>
                <a:gd name="T27" fmla="*/ 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" h="131">
                  <a:moveTo>
                    <a:pt x="217" y="5"/>
                  </a:moveTo>
                  <a:cubicBezTo>
                    <a:pt x="217" y="2"/>
                    <a:pt x="215" y="0"/>
                    <a:pt x="21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207" y="10"/>
                    <a:pt x="207" y="10"/>
                    <a:pt x="207" y="10"/>
                  </a:cubicBezTo>
                  <a:cubicBezTo>
                    <a:pt x="207" y="121"/>
                    <a:pt x="207" y="121"/>
                    <a:pt x="207" y="121"/>
                  </a:cubicBezTo>
                  <a:cubicBezTo>
                    <a:pt x="97" y="121"/>
                    <a:pt x="97" y="121"/>
                    <a:pt x="97" y="121"/>
                  </a:cubicBezTo>
                  <a:cubicBezTo>
                    <a:pt x="97" y="131"/>
                    <a:pt x="97" y="131"/>
                    <a:pt x="97" y="131"/>
                  </a:cubicBezTo>
                  <a:cubicBezTo>
                    <a:pt x="212" y="131"/>
                    <a:pt x="212" y="131"/>
                    <a:pt x="212" y="131"/>
                  </a:cubicBezTo>
                  <a:cubicBezTo>
                    <a:pt x="215" y="131"/>
                    <a:pt x="217" y="129"/>
                    <a:pt x="217" y="126"/>
                  </a:cubicBezTo>
                  <a:lnTo>
                    <a:pt x="217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6" name="Freeform 95">
              <a:extLst>
                <a:ext uri="{FF2B5EF4-FFF2-40B4-BE49-F238E27FC236}">
                  <a16:creationId xmlns="" xmlns:a16="http://schemas.microsoft.com/office/drawing/2014/main" id="{844F5876-66F7-7740-8476-CDBA4D0E8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" y="1769"/>
              <a:ext cx="409" cy="321"/>
            </a:xfrm>
            <a:custGeom>
              <a:avLst/>
              <a:gdLst>
                <a:gd name="T0" fmla="*/ 272 w 277"/>
                <a:gd name="T1" fmla="*/ 171 h 217"/>
                <a:gd name="T2" fmla="*/ 265 w 277"/>
                <a:gd name="T3" fmla="*/ 171 h 217"/>
                <a:gd name="T4" fmla="*/ 265 w 277"/>
                <a:gd name="T5" fmla="*/ 24 h 217"/>
                <a:gd name="T6" fmla="*/ 242 w 277"/>
                <a:gd name="T7" fmla="*/ 0 h 217"/>
                <a:gd name="T8" fmla="*/ 23 w 277"/>
                <a:gd name="T9" fmla="*/ 0 h 217"/>
                <a:gd name="T10" fmla="*/ 0 w 277"/>
                <a:gd name="T11" fmla="*/ 24 h 217"/>
                <a:gd name="T12" fmla="*/ 0 w 277"/>
                <a:gd name="T13" fmla="*/ 54 h 217"/>
                <a:gd name="T14" fmla="*/ 10 w 277"/>
                <a:gd name="T15" fmla="*/ 54 h 217"/>
                <a:gd name="T16" fmla="*/ 10 w 277"/>
                <a:gd name="T17" fmla="*/ 24 h 217"/>
                <a:gd name="T18" fmla="*/ 23 w 277"/>
                <a:gd name="T19" fmla="*/ 10 h 217"/>
                <a:gd name="T20" fmla="*/ 242 w 277"/>
                <a:gd name="T21" fmla="*/ 10 h 217"/>
                <a:gd name="T22" fmla="*/ 255 w 277"/>
                <a:gd name="T23" fmla="*/ 24 h 217"/>
                <a:gd name="T24" fmla="*/ 255 w 277"/>
                <a:gd name="T25" fmla="*/ 171 h 217"/>
                <a:gd name="T26" fmla="*/ 163 w 277"/>
                <a:gd name="T27" fmla="*/ 171 h 217"/>
                <a:gd name="T28" fmla="*/ 158 w 277"/>
                <a:gd name="T29" fmla="*/ 176 h 217"/>
                <a:gd name="T30" fmla="*/ 158 w 277"/>
                <a:gd name="T31" fmla="*/ 183 h 217"/>
                <a:gd name="T32" fmla="*/ 121 w 277"/>
                <a:gd name="T33" fmla="*/ 183 h 217"/>
                <a:gd name="T34" fmla="*/ 121 w 277"/>
                <a:gd name="T35" fmla="*/ 193 h 217"/>
                <a:gd name="T36" fmla="*/ 163 w 277"/>
                <a:gd name="T37" fmla="*/ 193 h 217"/>
                <a:gd name="T38" fmla="*/ 168 w 277"/>
                <a:gd name="T39" fmla="*/ 188 h 217"/>
                <a:gd name="T40" fmla="*/ 168 w 277"/>
                <a:gd name="T41" fmla="*/ 181 h 217"/>
                <a:gd name="T42" fmla="*/ 267 w 277"/>
                <a:gd name="T43" fmla="*/ 181 h 217"/>
                <a:gd name="T44" fmla="*/ 267 w 277"/>
                <a:gd name="T45" fmla="*/ 200 h 217"/>
                <a:gd name="T46" fmla="*/ 260 w 277"/>
                <a:gd name="T47" fmla="*/ 207 h 217"/>
                <a:gd name="T48" fmla="*/ 121 w 277"/>
                <a:gd name="T49" fmla="*/ 207 h 217"/>
                <a:gd name="T50" fmla="*/ 121 w 277"/>
                <a:gd name="T51" fmla="*/ 208 h 217"/>
                <a:gd name="T52" fmla="*/ 117 w 277"/>
                <a:gd name="T53" fmla="*/ 216 h 217"/>
                <a:gd name="T54" fmla="*/ 116 w 277"/>
                <a:gd name="T55" fmla="*/ 217 h 217"/>
                <a:gd name="T56" fmla="*/ 260 w 277"/>
                <a:gd name="T57" fmla="*/ 217 h 217"/>
                <a:gd name="T58" fmla="*/ 277 w 277"/>
                <a:gd name="T59" fmla="*/ 200 h 217"/>
                <a:gd name="T60" fmla="*/ 277 w 277"/>
                <a:gd name="T61" fmla="*/ 176 h 217"/>
                <a:gd name="T62" fmla="*/ 272 w 277"/>
                <a:gd name="T63" fmla="*/ 17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7" h="217">
                  <a:moveTo>
                    <a:pt x="272" y="171"/>
                  </a:moveTo>
                  <a:cubicBezTo>
                    <a:pt x="265" y="171"/>
                    <a:pt x="265" y="171"/>
                    <a:pt x="265" y="171"/>
                  </a:cubicBezTo>
                  <a:cubicBezTo>
                    <a:pt x="265" y="24"/>
                    <a:pt x="265" y="24"/>
                    <a:pt x="265" y="24"/>
                  </a:cubicBezTo>
                  <a:cubicBezTo>
                    <a:pt x="265" y="11"/>
                    <a:pt x="255" y="0"/>
                    <a:pt x="24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16"/>
                    <a:pt x="16" y="10"/>
                    <a:pt x="23" y="10"/>
                  </a:cubicBezTo>
                  <a:cubicBezTo>
                    <a:pt x="242" y="10"/>
                    <a:pt x="242" y="10"/>
                    <a:pt x="242" y="10"/>
                  </a:cubicBezTo>
                  <a:cubicBezTo>
                    <a:pt x="249" y="10"/>
                    <a:pt x="255" y="16"/>
                    <a:pt x="255" y="24"/>
                  </a:cubicBezTo>
                  <a:cubicBezTo>
                    <a:pt x="255" y="171"/>
                    <a:pt x="255" y="171"/>
                    <a:pt x="255" y="171"/>
                  </a:cubicBezTo>
                  <a:cubicBezTo>
                    <a:pt x="163" y="171"/>
                    <a:pt x="163" y="171"/>
                    <a:pt x="163" y="171"/>
                  </a:cubicBezTo>
                  <a:cubicBezTo>
                    <a:pt x="160" y="171"/>
                    <a:pt x="158" y="173"/>
                    <a:pt x="158" y="176"/>
                  </a:cubicBezTo>
                  <a:cubicBezTo>
                    <a:pt x="158" y="183"/>
                    <a:pt x="158" y="183"/>
                    <a:pt x="158" y="183"/>
                  </a:cubicBezTo>
                  <a:cubicBezTo>
                    <a:pt x="121" y="183"/>
                    <a:pt x="121" y="183"/>
                    <a:pt x="121" y="183"/>
                  </a:cubicBezTo>
                  <a:cubicBezTo>
                    <a:pt x="121" y="193"/>
                    <a:pt x="121" y="193"/>
                    <a:pt x="121" y="193"/>
                  </a:cubicBezTo>
                  <a:cubicBezTo>
                    <a:pt x="163" y="193"/>
                    <a:pt x="163" y="193"/>
                    <a:pt x="163" y="193"/>
                  </a:cubicBezTo>
                  <a:cubicBezTo>
                    <a:pt x="166" y="193"/>
                    <a:pt x="168" y="191"/>
                    <a:pt x="168" y="188"/>
                  </a:cubicBezTo>
                  <a:cubicBezTo>
                    <a:pt x="168" y="181"/>
                    <a:pt x="168" y="181"/>
                    <a:pt x="168" y="181"/>
                  </a:cubicBezTo>
                  <a:cubicBezTo>
                    <a:pt x="267" y="181"/>
                    <a:pt x="267" y="181"/>
                    <a:pt x="267" y="181"/>
                  </a:cubicBezTo>
                  <a:cubicBezTo>
                    <a:pt x="267" y="200"/>
                    <a:pt x="267" y="200"/>
                    <a:pt x="267" y="200"/>
                  </a:cubicBezTo>
                  <a:cubicBezTo>
                    <a:pt x="267" y="204"/>
                    <a:pt x="264" y="207"/>
                    <a:pt x="260" y="207"/>
                  </a:cubicBezTo>
                  <a:cubicBezTo>
                    <a:pt x="121" y="207"/>
                    <a:pt x="121" y="207"/>
                    <a:pt x="121" y="207"/>
                  </a:cubicBezTo>
                  <a:cubicBezTo>
                    <a:pt x="121" y="208"/>
                    <a:pt x="121" y="208"/>
                    <a:pt x="121" y="208"/>
                  </a:cubicBezTo>
                  <a:cubicBezTo>
                    <a:pt x="120" y="211"/>
                    <a:pt x="119" y="213"/>
                    <a:pt x="117" y="216"/>
                  </a:cubicBezTo>
                  <a:cubicBezTo>
                    <a:pt x="116" y="217"/>
                    <a:pt x="116" y="217"/>
                    <a:pt x="116" y="217"/>
                  </a:cubicBezTo>
                  <a:cubicBezTo>
                    <a:pt x="260" y="217"/>
                    <a:pt x="260" y="217"/>
                    <a:pt x="260" y="217"/>
                  </a:cubicBezTo>
                  <a:cubicBezTo>
                    <a:pt x="270" y="217"/>
                    <a:pt x="277" y="209"/>
                    <a:pt x="277" y="200"/>
                  </a:cubicBezTo>
                  <a:cubicBezTo>
                    <a:pt x="277" y="176"/>
                    <a:pt x="277" y="176"/>
                    <a:pt x="277" y="176"/>
                  </a:cubicBezTo>
                  <a:cubicBezTo>
                    <a:pt x="277" y="173"/>
                    <a:pt x="275" y="171"/>
                    <a:pt x="272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7" name="Freeform 96">
              <a:extLst>
                <a:ext uri="{FF2B5EF4-FFF2-40B4-BE49-F238E27FC236}">
                  <a16:creationId xmlns="" xmlns:a16="http://schemas.microsoft.com/office/drawing/2014/main" id="{A289E8F4-C028-6148-B109-3D339897D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" y="1895"/>
              <a:ext cx="115" cy="154"/>
            </a:xfrm>
            <a:custGeom>
              <a:avLst/>
              <a:gdLst>
                <a:gd name="T0" fmla="*/ 78 w 78"/>
                <a:gd name="T1" fmla="*/ 9 h 104"/>
                <a:gd name="T2" fmla="*/ 78 w 78"/>
                <a:gd name="T3" fmla="*/ 5 h 104"/>
                <a:gd name="T4" fmla="*/ 73 w 78"/>
                <a:gd name="T5" fmla="*/ 0 h 104"/>
                <a:gd name="T6" fmla="*/ 5 w 78"/>
                <a:gd name="T7" fmla="*/ 0 h 104"/>
                <a:gd name="T8" fmla="*/ 0 w 78"/>
                <a:gd name="T9" fmla="*/ 5 h 104"/>
                <a:gd name="T10" fmla="*/ 0 w 78"/>
                <a:gd name="T11" fmla="*/ 100 h 104"/>
                <a:gd name="T12" fmla="*/ 5 w 78"/>
                <a:gd name="T13" fmla="*/ 104 h 104"/>
                <a:gd name="T14" fmla="*/ 43 w 78"/>
                <a:gd name="T15" fmla="*/ 104 h 104"/>
                <a:gd name="T16" fmla="*/ 43 w 78"/>
                <a:gd name="T17" fmla="*/ 95 h 104"/>
                <a:gd name="T18" fmla="*/ 10 w 78"/>
                <a:gd name="T19" fmla="*/ 95 h 104"/>
                <a:gd name="T20" fmla="*/ 10 w 78"/>
                <a:gd name="T21" fmla="*/ 9 h 104"/>
                <a:gd name="T22" fmla="*/ 78 w 78"/>
                <a:gd name="T23" fmla="*/ 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104">
                  <a:moveTo>
                    <a:pt x="78" y="9"/>
                  </a:moveTo>
                  <a:cubicBezTo>
                    <a:pt x="78" y="5"/>
                    <a:pt x="78" y="5"/>
                    <a:pt x="78" y="5"/>
                  </a:cubicBezTo>
                  <a:cubicBezTo>
                    <a:pt x="78" y="2"/>
                    <a:pt x="76" y="0"/>
                    <a:pt x="7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2"/>
                    <a:pt x="3" y="104"/>
                    <a:pt x="5" y="104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43" y="95"/>
                    <a:pt x="43" y="95"/>
                    <a:pt x="43" y="95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10" y="9"/>
                    <a:pt x="10" y="9"/>
                    <a:pt x="10" y="9"/>
                  </a:cubicBezTo>
                  <a:lnTo>
                    <a:pt x="78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8" name="Freeform 97">
              <a:extLst>
                <a:ext uri="{FF2B5EF4-FFF2-40B4-BE49-F238E27FC236}">
                  <a16:creationId xmlns="" xmlns:a16="http://schemas.microsoft.com/office/drawing/2014/main" id="{30B1422A-1FC0-E644-86CF-3A9C1C0E7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" y="1864"/>
              <a:ext cx="171" cy="226"/>
            </a:xfrm>
            <a:custGeom>
              <a:avLst/>
              <a:gdLst>
                <a:gd name="T0" fmla="*/ 99 w 116"/>
                <a:gd name="T1" fmla="*/ 9 h 153"/>
                <a:gd name="T2" fmla="*/ 106 w 116"/>
                <a:gd name="T3" fmla="*/ 17 h 153"/>
                <a:gd name="T4" fmla="*/ 106 w 116"/>
                <a:gd name="T5" fmla="*/ 31 h 153"/>
                <a:gd name="T6" fmla="*/ 116 w 116"/>
                <a:gd name="T7" fmla="*/ 31 h 153"/>
                <a:gd name="T8" fmla="*/ 116 w 116"/>
                <a:gd name="T9" fmla="*/ 17 h 153"/>
                <a:gd name="T10" fmla="*/ 99 w 116"/>
                <a:gd name="T11" fmla="*/ 0 h 153"/>
                <a:gd name="T12" fmla="*/ 17 w 116"/>
                <a:gd name="T13" fmla="*/ 0 h 153"/>
                <a:gd name="T14" fmla="*/ 0 w 116"/>
                <a:gd name="T15" fmla="*/ 17 h 153"/>
                <a:gd name="T16" fmla="*/ 0 w 116"/>
                <a:gd name="T17" fmla="*/ 136 h 153"/>
                <a:gd name="T18" fmla="*/ 17 w 116"/>
                <a:gd name="T19" fmla="*/ 153 h 153"/>
                <a:gd name="T20" fmla="*/ 68 w 116"/>
                <a:gd name="T21" fmla="*/ 153 h 153"/>
                <a:gd name="T22" fmla="*/ 67 w 116"/>
                <a:gd name="T23" fmla="*/ 152 h 153"/>
                <a:gd name="T24" fmla="*/ 63 w 116"/>
                <a:gd name="T25" fmla="*/ 144 h 153"/>
                <a:gd name="T26" fmla="*/ 63 w 116"/>
                <a:gd name="T27" fmla="*/ 144 h 153"/>
                <a:gd name="T28" fmla="*/ 17 w 116"/>
                <a:gd name="T29" fmla="*/ 144 h 153"/>
                <a:gd name="T30" fmla="*/ 10 w 116"/>
                <a:gd name="T31" fmla="*/ 136 h 153"/>
                <a:gd name="T32" fmla="*/ 10 w 116"/>
                <a:gd name="T33" fmla="*/ 17 h 153"/>
                <a:gd name="T34" fmla="*/ 17 w 116"/>
                <a:gd name="T35" fmla="*/ 9 h 153"/>
                <a:gd name="T36" fmla="*/ 99 w 116"/>
                <a:gd name="T37" fmla="*/ 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6" h="153">
                  <a:moveTo>
                    <a:pt x="99" y="9"/>
                  </a:moveTo>
                  <a:cubicBezTo>
                    <a:pt x="103" y="9"/>
                    <a:pt x="106" y="13"/>
                    <a:pt x="106" y="17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16" y="31"/>
                    <a:pt x="116" y="31"/>
                    <a:pt x="116" y="31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116" y="7"/>
                    <a:pt x="108" y="0"/>
                    <a:pt x="9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45"/>
                    <a:pt x="8" y="153"/>
                    <a:pt x="17" y="153"/>
                  </a:cubicBezTo>
                  <a:cubicBezTo>
                    <a:pt x="68" y="153"/>
                    <a:pt x="68" y="153"/>
                    <a:pt x="68" y="153"/>
                  </a:cubicBezTo>
                  <a:cubicBezTo>
                    <a:pt x="67" y="152"/>
                    <a:pt x="67" y="152"/>
                    <a:pt x="67" y="152"/>
                  </a:cubicBezTo>
                  <a:cubicBezTo>
                    <a:pt x="65" y="150"/>
                    <a:pt x="64" y="147"/>
                    <a:pt x="63" y="144"/>
                  </a:cubicBezTo>
                  <a:cubicBezTo>
                    <a:pt x="63" y="144"/>
                    <a:pt x="63" y="144"/>
                    <a:pt x="63" y="144"/>
                  </a:cubicBezTo>
                  <a:cubicBezTo>
                    <a:pt x="17" y="144"/>
                    <a:pt x="17" y="144"/>
                    <a:pt x="17" y="144"/>
                  </a:cubicBezTo>
                  <a:cubicBezTo>
                    <a:pt x="13" y="144"/>
                    <a:pt x="10" y="140"/>
                    <a:pt x="10" y="13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3"/>
                    <a:pt x="13" y="9"/>
                    <a:pt x="17" y="9"/>
                  </a:cubicBezTo>
                  <a:lnTo>
                    <a:pt x="99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9" name="Oval 98">
              <a:extLst>
                <a:ext uri="{FF2B5EF4-FFF2-40B4-BE49-F238E27FC236}">
                  <a16:creationId xmlns="" xmlns:a16="http://schemas.microsoft.com/office/drawing/2014/main" id="{A4B792FB-71CE-1145-960B-B90FBEB0B6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" y="2059"/>
              <a:ext cx="13" cy="1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10" name="Oval 99">
              <a:extLst>
                <a:ext uri="{FF2B5EF4-FFF2-40B4-BE49-F238E27FC236}">
                  <a16:creationId xmlns="" xmlns:a16="http://schemas.microsoft.com/office/drawing/2014/main" id="{5EF5F9D8-CCE3-2343-807F-0CF85E03EA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" y="1882"/>
              <a:ext cx="9" cy="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11" name="Oval 100">
              <a:extLst>
                <a:ext uri="{FF2B5EF4-FFF2-40B4-BE49-F238E27FC236}">
                  <a16:creationId xmlns="" xmlns:a16="http://schemas.microsoft.com/office/drawing/2014/main" id="{3D380F82-1897-C145-8D61-C6B842E53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" y="2053"/>
              <a:ext cx="18" cy="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312" name="Group 4">
            <a:extLst>
              <a:ext uri="{FF2B5EF4-FFF2-40B4-BE49-F238E27FC236}">
                <a16:creationId xmlns="" xmlns:a16="http://schemas.microsoft.com/office/drawing/2014/main" id="{84C17A15-152C-A348-853A-B692B4282DA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77270" y="5532782"/>
            <a:ext cx="484650" cy="403874"/>
            <a:chOff x="348" y="472"/>
            <a:chExt cx="426" cy="355"/>
          </a:xfrm>
          <a:solidFill>
            <a:schemeClr val="accent1"/>
          </a:solidFill>
        </p:grpSpPr>
        <p:sp>
          <p:nvSpPr>
            <p:cNvPr id="313" name="Freeform 5">
              <a:extLst>
                <a:ext uri="{FF2B5EF4-FFF2-40B4-BE49-F238E27FC236}">
                  <a16:creationId xmlns="" xmlns:a16="http://schemas.microsoft.com/office/drawing/2014/main" id="{719C8B8C-D094-D74C-AF4C-E723A3C19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" y="543"/>
              <a:ext cx="373" cy="18"/>
            </a:xfrm>
            <a:custGeom>
              <a:avLst/>
              <a:gdLst>
                <a:gd name="T0" fmla="*/ 246 w 252"/>
                <a:gd name="T1" fmla="*/ 12 h 12"/>
                <a:gd name="T2" fmla="*/ 6 w 252"/>
                <a:gd name="T3" fmla="*/ 12 h 12"/>
                <a:gd name="T4" fmla="*/ 0 w 252"/>
                <a:gd name="T5" fmla="*/ 6 h 12"/>
                <a:gd name="T6" fmla="*/ 6 w 252"/>
                <a:gd name="T7" fmla="*/ 0 h 12"/>
                <a:gd name="T8" fmla="*/ 246 w 252"/>
                <a:gd name="T9" fmla="*/ 0 h 12"/>
                <a:gd name="T10" fmla="*/ 252 w 252"/>
                <a:gd name="T11" fmla="*/ 6 h 12"/>
                <a:gd name="T12" fmla="*/ 246 w 25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2" h="12">
                  <a:moveTo>
                    <a:pt x="24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50" y="0"/>
                    <a:pt x="252" y="3"/>
                    <a:pt x="252" y="6"/>
                  </a:cubicBezTo>
                  <a:cubicBezTo>
                    <a:pt x="252" y="9"/>
                    <a:pt x="250" y="12"/>
                    <a:pt x="24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4" name="Oval 6">
              <a:extLst>
                <a:ext uri="{FF2B5EF4-FFF2-40B4-BE49-F238E27FC236}">
                  <a16:creationId xmlns="" xmlns:a16="http://schemas.microsoft.com/office/drawing/2014/main" id="{0E3079FA-EBC0-1C4F-BF6F-4EF1A488E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" y="507"/>
              <a:ext cx="18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5" name="Oval 7">
              <a:extLst>
                <a:ext uri="{FF2B5EF4-FFF2-40B4-BE49-F238E27FC236}">
                  <a16:creationId xmlns="" xmlns:a16="http://schemas.microsoft.com/office/drawing/2014/main" id="{1020AE0A-3CB9-274A-B949-2F4B93C8FE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" y="507"/>
              <a:ext cx="17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6" name="Oval 8">
              <a:extLst>
                <a:ext uri="{FF2B5EF4-FFF2-40B4-BE49-F238E27FC236}">
                  <a16:creationId xmlns="" xmlns:a16="http://schemas.microsoft.com/office/drawing/2014/main" id="{98F34F8F-ABB7-4848-A76F-9F6C562D9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" y="507"/>
              <a:ext cx="18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7" name="Freeform 9">
              <a:extLst>
                <a:ext uri="{FF2B5EF4-FFF2-40B4-BE49-F238E27FC236}">
                  <a16:creationId xmlns="" xmlns:a16="http://schemas.microsoft.com/office/drawing/2014/main" id="{AA090CA5-2F52-AF46-BB3E-337567489E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" y="472"/>
              <a:ext cx="373" cy="284"/>
            </a:xfrm>
            <a:custGeom>
              <a:avLst/>
              <a:gdLst>
                <a:gd name="T0" fmla="*/ 222 w 252"/>
                <a:gd name="T1" fmla="*/ 192 h 192"/>
                <a:gd name="T2" fmla="*/ 30 w 252"/>
                <a:gd name="T3" fmla="*/ 192 h 192"/>
                <a:gd name="T4" fmla="*/ 0 w 252"/>
                <a:gd name="T5" fmla="*/ 162 h 192"/>
                <a:gd name="T6" fmla="*/ 0 w 252"/>
                <a:gd name="T7" fmla="*/ 30 h 192"/>
                <a:gd name="T8" fmla="*/ 30 w 252"/>
                <a:gd name="T9" fmla="*/ 0 h 192"/>
                <a:gd name="T10" fmla="*/ 222 w 252"/>
                <a:gd name="T11" fmla="*/ 0 h 192"/>
                <a:gd name="T12" fmla="*/ 252 w 252"/>
                <a:gd name="T13" fmla="*/ 30 h 192"/>
                <a:gd name="T14" fmla="*/ 252 w 252"/>
                <a:gd name="T15" fmla="*/ 162 h 192"/>
                <a:gd name="T16" fmla="*/ 222 w 252"/>
                <a:gd name="T17" fmla="*/ 192 h 192"/>
                <a:gd name="T18" fmla="*/ 30 w 252"/>
                <a:gd name="T19" fmla="*/ 12 h 192"/>
                <a:gd name="T20" fmla="*/ 12 w 252"/>
                <a:gd name="T21" fmla="*/ 30 h 192"/>
                <a:gd name="T22" fmla="*/ 12 w 252"/>
                <a:gd name="T23" fmla="*/ 162 h 192"/>
                <a:gd name="T24" fmla="*/ 30 w 252"/>
                <a:gd name="T25" fmla="*/ 180 h 192"/>
                <a:gd name="T26" fmla="*/ 222 w 252"/>
                <a:gd name="T27" fmla="*/ 180 h 192"/>
                <a:gd name="T28" fmla="*/ 240 w 252"/>
                <a:gd name="T29" fmla="*/ 162 h 192"/>
                <a:gd name="T30" fmla="*/ 240 w 252"/>
                <a:gd name="T31" fmla="*/ 30 h 192"/>
                <a:gd name="T32" fmla="*/ 222 w 252"/>
                <a:gd name="T33" fmla="*/ 12 h 192"/>
                <a:gd name="T34" fmla="*/ 30 w 252"/>
                <a:gd name="T35" fmla="*/ 1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2" h="192">
                  <a:moveTo>
                    <a:pt x="222" y="192"/>
                  </a:moveTo>
                  <a:cubicBezTo>
                    <a:pt x="30" y="192"/>
                    <a:pt x="30" y="192"/>
                    <a:pt x="30" y="192"/>
                  </a:cubicBezTo>
                  <a:cubicBezTo>
                    <a:pt x="14" y="192"/>
                    <a:pt x="0" y="179"/>
                    <a:pt x="0" y="16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39" y="0"/>
                    <a:pt x="252" y="13"/>
                    <a:pt x="252" y="30"/>
                  </a:cubicBezTo>
                  <a:cubicBezTo>
                    <a:pt x="252" y="162"/>
                    <a:pt x="252" y="162"/>
                    <a:pt x="252" y="162"/>
                  </a:cubicBezTo>
                  <a:cubicBezTo>
                    <a:pt x="252" y="179"/>
                    <a:pt x="239" y="192"/>
                    <a:pt x="222" y="192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12" y="172"/>
                    <a:pt x="20" y="180"/>
                    <a:pt x="30" y="180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32" y="180"/>
                    <a:pt x="240" y="172"/>
                    <a:pt x="240" y="162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40" y="20"/>
                    <a:pt x="232" y="12"/>
                    <a:pt x="222" y="12"/>
                  </a:cubicBezTo>
                  <a:lnTo>
                    <a:pt x="3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8" name="Freeform 10">
              <a:extLst>
                <a:ext uri="{FF2B5EF4-FFF2-40B4-BE49-F238E27FC236}">
                  <a16:creationId xmlns="" xmlns:a16="http://schemas.microsoft.com/office/drawing/2014/main" id="{8894367A-92E9-164E-BC86-5B276995A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" y="614"/>
              <a:ext cx="71" cy="18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9"/>
                    <a:pt x="46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9" name="Freeform 11">
              <a:extLst>
                <a:ext uri="{FF2B5EF4-FFF2-40B4-BE49-F238E27FC236}">
                  <a16:creationId xmlns="" xmlns:a16="http://schemas.microsoft.com/office/drawing/2014/main" id="{8C879DF6-8A8C-D14C-9B9C-E0EB824DC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" y="543"/>
              <a:ext cx="373" cy="284"/>
            </a:xfrm>
            <a:custGeom>
              <a:avLst/>
              <a:gdLst>
                <a:gd name="T0" fmla="*/ 222 w 252"/>
                <a:gd name="T1" fmla="*/ 192 h 192"/>
                <a:gd name="T2" fmla="*/ 30 w 252"/>
                <a:gd name="T3" fmla="*/ 192 h 192"/>
                <a:gd name="T4" fmla="*/ 0 w 252"/>
                <a:gd name="T5" fmla="*/ 162 h 192"/>
                <a:gd name="T6" fmla="*/ 0 w 252"/>
                <a:gd name="T7" fmla="*/ 138 h 192"/>
                <a:gd name="T8" fmla="*/ 6 w 252"/>
                <a:gd name="T9" fmla="*/ 132 h 192"/>
                <a:gd name="T10" fmla="*/ 12 w 252"/>
                <a:gd name="T11" fmla="*/ 138 h 192"/>
                <a:gd name="T12" fmla="*/ 12 w 252"/>
                <a:gd name="T13" fmla="*/ 162 h 192"/>
                <a:gd name="T14" fmla="*/ 30 w 252"/>
                <a:gd name="T15" fmla="*/ 180 h 192"/>
                <a:gd name="T16" fmla="*/ 222 w 252"/>
                <a:gd name="T17" fmla="*/ 180 h 192"/>
                <a:gd name="T18" fmla="*/ 240 w 252"/>
                <a:gd name="T19" fmla="*/ 162 h 192"/>
                <a:gd name="T20" fmla="*/ 240 w 252"/>
                <a:gd name="T21" fmla="*/ 30 h 192"/>
                <a:gd name="T22" fmla="*/ 222 w 252"/>
                <a:gd name="T23" fmla="*/ 12 h 192"/>
                <a:gd name="T24" fmla="*/ 210 w 252"/>
                <a:gd name="T25" fmla="*/ 12 h 192"/>
                <a:gd name="T26" fmla="*/ 204 w 252"/>
                <a:gd name="T27" fmla="*/ 6 h 192"/>
                <a:gd name="T28" fmla="*/ 210 w 252"/>
                <a:gd name="T29" fmla="*/ 0 h 192"/>
                <a:gd name="T30" fmla="*/ 222 w 252"/>
                <a:gd name="T31" fmla="*/ 0 h 192"/>
                <a:gd name="T32" fmla="*/ 252 w 252"/>
                <a:gd name="T33" fmla="*/ 30 h 192"/>
                <a:gd name="T34" fmla="*/ 252 w 252"/>
                <a:gd name="T35" fmla="*/ 162 h 192"/>
                <a:gd name="T36" fmla="*/ 222 w 252"/>
                <a:gd name="T3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192">
                  <a:moveTo>
                    <a:pt x="222" y="192"/>
                  </a:moveTo>
                  <a:cubicBezTo>
                    <a:pt x="30" y="192"/>
                    <a:pt x="30" y="192"/>
                    <a:pt x="30" y="192"/>
                  </a:cubicBezTo>
                  <a:cubicBezTo>
                    <a:pt x="14" y="192"/>
                    <a:pt x="0" y="179"/>
                    <a:pt x="0" y="162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35"/>
                    <a:pt x="3" y="132"/>
                    <a:pt x="6" y="132"/>
                  </a:cubicBezTo>
                  <a:cubicBezTo>
                    <a:pt x="10" y="132"/>
                    <a:pt x="12" y="135"/>
                    <a:pt x="12" y="138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12" y="172"/>
                    <a:pt x="20" y="180"/>
                    <a:pt x="30" y="180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32" y="180"/>
                    <a:pt x="240" y="172"/>
                    <a:pt x="240" y="162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40" y="20"/>
                    <a:pt x="232" y="12"/>
                    <a:pt x="222" y="12"/>
                  </a:cubicBezTo>
                  <a:cubicBezTo>
                    <a:pt x="210" y="12"/>
                    <a:pt x="210" y="12"/>
                    <a:pt x="210" y="12"/>
                  </a:cubicBezTo>
                  <a:cubicBezTo>
                    <a:pt x="207" y="12"/>
                    <a:pt x="204" y="9"/>
                    <a:pt x="204" y="6"/>
                  </a:cubicBezTo>
                  <a:cubicBezTo>
                    <a:pt x="204" y="3"/>
                    <a:pt x="207" y="0"/>
                    <a:pt x="210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39" y="0"/>
                    <a:pt x="252" y="13"/>
                    <a:pt x="252" y="30"/>
                  </a:cubicBezTo>
                  <a:cubicBezTo>
                    <a:pt x="252" y="162"/>
                    <a:pt x="252" y="162"/>
                    <a:pt x="252" y="162"/>
                  </a:cubicBezTo>
                  <a:cubicBezTo>
                    <a:pt x="252" y="179"/>
                    <a:pt x="239" y="192"/>
                    <a:pt x="222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sp>
        <p:nvSpPr>
          <p:cNvPr id="320" name="Freeform 132">
            <a:extLst>
              <a:ext uri="{FF2B5EF4-FFF2-40B4-BE49-F238E27FC236}">
                <a16:creationId xmlns="" xmlns:a16="http://schemas.microsoft.com/office/drawing/2014/main" id="{45BDCAD5-FFA8-D94A-91ED-271D762E1EF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409731" y="5515535"/>
            <a:ext cx="494523" cy="438368"/>
          </a:xfrm>
          <a:custGeom>
            <a:avLst/>
            <a:gdLst>
              <a:gd name="T0" fmla="*/ 9 w 133"/>
              <a:gd name="T1" fmla="*/ 0 h 116"/>
              <a:gd name="T2" fmla="*/ 0 w 133"/>
              <a:gd name="T3" fmla="*/ 91 h 116"/>
              <a:gd name="T4" fmla="*/ 56 w 133"/>
              <a:gd name="T5" fmla="*/ 99 h 116"/>
              <a:gd name="T6" fmla="*/ 39 w 133"/>
              <a:gd name="T7" fmla="*/ 110 h 116"/>
              <a:gd name="T8" fmla="*/ 39 w 133"/>
              <a:gd name="T9" fmla="*/ 116 h 116"/>
              <a:gd name="T10" fmla="*/ 97 w 133"/>
              <a:gd name="T11" fmla="*/ 113 h 116"/>
              <a:gd name="T12" fmla="*/ 78 w 133"/>
              <a:gd name="T13" fmla="*/ 110 h 116"/>
              <a:gd name="T14" fmla="*/ 124 w 133"/>
              <a:gd name="T15" fmla="*/ 99 h 116"/>
              <a:gd name="T16" fmla="*/ 133 w 133"/>
              <a:gd name="T17" fmla="*/ 8 h 116"/>
              <a:gd name="T18" fmla="*/ 72 w 133"/>
              <a:gd name="T19" fmla="*/ 110 h 116"/>
              <a:gd name="T20" fmla="*/ 61 w 133"/>
              <a:gd name="T21" fmla="*/ 99 h 116"/>
              <a:gd name="T22" fmla="*/ 72 w 133"/>
              <a:gd name="T23" fmla="*/ 110 h 116"/>
              <a:gd name="T24" fmla="*/ 124 w 133"/>
              <a:gd name="T25" fmla="*/ 94 h 116"/>
              <a:gd name="T26" fmla="*/ 6 w 133"/>
              <a:gd name="T27" fmla="*/ 91 h 116"/>
              <a:gd name="T28" fmla="*/ 9 w 133"/>
              <a:gd name="T29" fmla="*/ 5 h 116"/>
              <a:gd name="T30" fmla="*/ 127 w 133"/>
              <a:gd name="T31" fmla="*/ 8 h 116"/>
              <a:gd name="T32" fmla="*/ 109 w 133"/>
              <a:gd name="T33" fmla="*/ 36 h 116"/>
              <a:gd name="T34" fmla="*/ 68 w 133"/>
              <a:gd name="T35" fmla="*/ 19 h 116"/>
              <a:gd name="T36" fmla="*/ 30 w 133"/>
              <a:gd name="T37" fmla="*/ 36 h 116"/>
              <a:gd name="T38" fmla="*/ 30 w 133"/>
              <a:gd name="T39" fmla="*/ 36 h 116"/>
              <a:gd name="T40" fmla="*/ 28 w 133"/>
              <a:gd name="T41" fmla="*/ 37 h 116"/>
              <a:gd name="T42" fmla="*/ 28 w 133"/>
              <a:gd name="T43" fmla="*/ 57 h 116"/>
              <a:gd name="T44" fmla="*/ 23 w 133"/>
              <a:gd name="T45" fmla="*/ 76 h 116"/>
              <a:gd name="T46" fmla="*/ 36 w 133"/>
              <a:gd name="T47" fmla="*/ 77 h 116"/>
              <a:gd name="T48" fmla="*/ 39 w 133"/>
              <a:gd name="T49" fmla="*/ 73 h 116"/>
              <a:gd name="T50" fmla="*/ 34 w 133"/>
              <a:gd name="T51" fmla="*/ 43 h 116"/>
              <a:gd name="T52" fmla="*/ 45 w 133"/>
              <a:gd name="T53" fmla="*/ 66 h 116"/>
              <a:gd name="T54" fmla="*/ 68 w 133"/>
              <a:gd name="T55" fmla="*/ 79 h 116"/>
              <a:gd name="T56" fmla="*/ 71 w 133"/>
              <a:gd name="T57" fmla="*/ 79 h 116"/>
              <a:gd name="T58" fmla="*/ 94 w 133"/>
              <a:gd name="T59" fmla="*/ 66 h 116"/>
              <a:gd name="T60" fmla="*/ 109 w 133"/>
              <a:gd name="T61" fmla="*/ 41 h 116"/>
              <a:gd name="T62" fmla="*/ 109 w 133"/>
              <a:gd name="T63" fmla="*/ 36 h 116"/>
              <a:gd name="T64" fmla="*/ 31 w 133"/>
              <a:gd name="T65" fmla="*/ 66 h 116"/>
              <a:gd name="T66" fmla="*/ 29 w 133"/>
              <a:gd name="T67" fmla="*/ 71 h 116"/>
              <a:gd name="T68" fmla="*/ 69 w 133"/>
              <a:gd name="T69" fmla="*/ 74 h 116"/>
              <a:gd name="T70" fmla="*/ 50 w 133"/>
              <a:gd name="T71" fmla="*/ 50 h 116"/>
              <a:gd name="T72" fmla="*/ 69 w 133"/>
              <a:gd name="T73" fmla="*/ 58 h 116"/>
              <a:gd name="T74" fmla="*/ 89 w 133"/>
              <a:gd name="T75" fmla="*/ 50 h 116"/>
              <a:gd name="T76" fmla="*/ 69 w 133"/>
              <a:gd name="T77" fmla="*/ 52 h 116"/>
              <a:gd name="T78" fmla="*/ 69 w 133"/>
              <a:gd name="T79" fmla="*/ 25 h 116"/>
              <a:gd name="T80" fmla="*/ 69 w 133"/>
              <a:gd name="T81" fmla="*/ 52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33" h="116">
                <a:moveTo>
                  <a:pt x="124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5"/>
                  <a:pt x="4" y="99"/>
                  <a:pt x="9" y="99"/>
                </a:cubicBezTo>
                <a:cubicBezTo>
                  <a:pt x="56" y="99"/>
                  <a:pt x="56" y="99"/>
                  <a:pt x="56" y="99"/>
                </a:cubicBezTo>
                <a:cubicBezTo>
                  <a:pt x="56" y="110"/>
                  <a:pt x="56" y="110"/>
                  <a:pt x="56" y="110"/>
                </a:cubicBezTo>
                <a:cubicBezTo>
                  <a:pt x="39" y="110"/>
                  <a:pt x="39" y="110"/>
                  <a:pt x="39" y="110"/>
                </a:cubicBezTo>
                <a:cubicBezTo>
                  <a:pt x="37" y="110"/>
                  <a:pt x="36" y="111"/>
                  <a:pt x="36" y="113"/>
                </a:cubicBezTo>
                <a:cubicBezTo>
                  <a:pt x="36" y="114"/>
                  <a:pt x="37" y="116"/>
                  <a:pt x="39" y="116"/>
                </a:cubicBezTo>
                <a:cubicBezTo>
                  <a:pt x="94" y="116"/>
                  <a:pt x="94" y="116"/>
                  <a:pt x="94" y="116"/>
                </a:cubicBezTo>
                <a:cubicBezTo>
                  <a:pt x="96" y="116"/>
                  <a:pt x="97" y="114"/>
                  <a:pt x="97" y="113"/>
                </a:cubicBezTo>
                <a:cubicBezTo>
                  <a:pt x="97" y="111"/>
                  <a:pt x="96" y="110"/>
                  <a:pt x="94" y="110"/>
                </a:cubicBezTo>
                <a:cubicBezTo>
                  <a:pt x="78" y="110"/>
                  <a:pt x="78" y="110"/>
                  <a:pt x="78" y="110"/>
                </a:cubicBezTo>
                <a:cubicBezTo>
                  <a:pt x="78" y="99"/>
                  <a:pt x="78" y="99"/>
                  <a:pt x="78" y="99"/>
                </a:cubicBezTo>
                <a:cubicBezTo>
                  <a:pt x="124" y="99"/>
                  <a:pt x="124" y="99"/>
                  <a:pt x="124" y="99"/>
                </a:cubicBezTo>
                <a:cubicBezTo>
                  <a:pt x="129" y="99"/>
                  <a:pt x="133" y="95"/>
                  <a:pt x="133" y="91"/>
                </a:cubicBezTo>
                <a:cubicBezTo>
                  <a:pt x="133" y="8"/>
                  <a:pt x="133" y="8"/>
                  <a:pt x="133" y="8"/>
                </a:cubicBezTo>
                <a:cubicBezTo>
                  <a:pt x="133" y="4"/>
                  <a:pt x="129" y="0"/>
                  <a:pt x="124" y="0"/>
                </a:cubicBezTo>
                <a:close/>
                <a:moveTo>
                  <a:pt x="72" y="110"/>
                </a:moveTo>
                <a:cubicBezTo>
                  <a:pt x="61" y="110"/>
                  <a:pt x="61" y="110"/>
                  <a:pt x="61" y="110"/>
                </a:cubicBezTo>
                <a:cubicBezTo>
                  <a:pt x="61" y="99"/>
                  <a:pt x="61" y="99"/>
                  <a:pt x="61" y="99"/>
                </a:cubicBezTo>
                <a:cubicBezTo>
                  <a:pt x="72" y="99"/>
                  <a:pt x="72" y="99"/>
                  <a:pt x="72" y="99"/>
                </a:cubicBezTo>
                <a:lnTo>
                  <a:pt x="72" y="110"/>
                </a:lnTo>
                <a:close/>
                <a:moveTo>
                  <a:pt x="127" y="91"/>
                </a:moveTo>
                <a:cubicBezTo>
                  <a:pt x="127" y="92"/>
                  <a:pt x="126" y="94"/>
                  <a:pt x="124" y="94"/>
                </a:cubicBezTo>
                <a:cubicBezTo>
                  <a:pt x="9" y="94"/>
                  <a:pt x="9" y="94"/>
                  <a:pt x="9" y="94"/>
                </a:cubicBezTo>
                <a:cubicBezTo>
                  <a:pt x="7" y="94"/>
                  <a:pt x="6" y="92"/>
                  <a:pt x="6" y="91"/>
                </a:cubicBezTo>
                <a:cubicBezTo>
                  <a:pt x="6" y="8"/>
                  <a:pt x="6" y="8"/>
                  <a:pt x="6" y="8"/>
                </a:cubicBezTo>
                <a:cubicBezTo>
                  <a:pt x="6" y="7"/>
                  <a:pt x="7" y="5"/>
                  <a:pt x="9" y="5"/>
                </a:cubicBezTo>
                <a:cubicBezTo>
                  <a:pt x="124" y="5"/>
                  <a:pt x="124" y="5"/>
                  <a:pt x="124" y="5"/>
                </a:cubicBezTo>
                <a:cubicBezTo>
                  <a:pt x="126" y="5"/>
                  <a:pt x="127" y="7"/>
                  <a:pt x="127" y="8"/>
                </a:cubicBezTo>
                <a:lnTo>
                  <a:pt x="127" y="91"/>
                </a:lnTo>
                <a:close/>
                <a:moveTo>
                  <a:pt x="109" y="36"/>
                </a:moveTo>
                <a:cubicBezTo>
                  <a:pt x="70" y="19"/>
                  <a:pt x="70" y="19"/>
                  <a:pt x="70" y="19"/>
                </a:cubicBezTo>
                <a:cubicBezTo>
                  <a:pt x="70" y="19"/>
                  <a:pt x="69" y="19"/>
                  <a:pt x="68" y="19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29" y="36"/>
                  <a:pt x="29" y="36"/>
                  <a:pt x="29" y="37"/>
                </a:cubicBezTo>
                <a:cubicBezTo>
                  <a:pt x="29" y="37"/>
                  <a:pt x="28" y="37"/>
                  <a:pt x="28" y="37"/>
                </a:cubicBezTo>
                <a:cubicBezTo>
                  <a:pt x="28" y="37"/>
                  <a:pt x="28" y="38"/>
                  <a:pt x="28" y="38"/>
                </a:cubicBezTo>
                <a:cubicBezTo>
                  <a:pt x="28" y="57"/>
                  <a:pt x="28" y="57"/>
                  <a:pt x="28" y="57"/>
                </a:cubicBezTo>
                <a:cubicBezTo>
                  <a:pt x="23" y="73"/>
                  <a:pt x="23" y="73"/>
                  <a:pt x="23" y="73"/>
                </a:cubicBezTo>
                <a:cubicBezTo>
                  <a:pt x="22" y="74"/>
                  <a:pt x="22" y="75"/>
                  <a:pt x="23" y="76"/>
                </a:cubicBezTo>
                <a:cubicBezTo>
                  <a:pt x="24" y="77"/>
                  <a:pt x="24" y="77"/>
                  <a:pt x="25" y="77"/>
                </a:cubicBezTo>
                <a:cubicBezTo>
                  <a:pt x="36" y="77"/>
                  <a:pt x="36" y="77"/>
                  <a:pt x="36" y="77"/>
                </a:cubicBezTo>
                <a:cubicBezTo>
                  <a:pt x="37" y="77"/>
                  <a:pt x="38" y="77"/>
                  <a:pt x="38" y="76"/>
                </a:cubicBezTo>
                <a:cubicBezTo>
                  <a:pt x="39" y="75"/>
                  <a:pt x="39" y="74"/>
                  <a:pt x="39" y="73"/>
                </a:cubicBezTo>
                <a:cubicBezTo>
                  <a:pt x="34" y="57"/>
                  <a:pt x="34" y="57"/>
                  <a:pt x="34" y="57"/>
                </a:cubicBezTo>
                <a:cubicBezTo>
                  <a:pt x="34" y="43"/>
                  <a:pt x="34" y="43"/>
                  <a:pt x="34" y="43"/>
                </a:cubicBezTo>
                <a:cubicBezTo>
                  <a:pt x="45" y="47"/>
                  <a:pt x="45" y="47"/>
                  <a:pt x="45" y="47"/>
                </a:cubicBezTo>
                <a:cubicBezTo>
                  <a:pt x="45" y="66"/>
                  <a:pt x="45" y="66"/>
                  <a:pt x="45" y="66"/>
                </a:cubicBezTo>
                <a:cubicBezTo>
                  <a:pt x="45" y="67"/>
                  <a:pt x="45" y="68"/>
                  <a:pt x="46" y="68"/>
                </a:cubicBezTo>
                <a:cubicBezTo>
                  <a:pt x="68" y="79"/>
                  <a:pt x="68" y="79"/>
                  <a:pt x="68" y="79"/>
                </a:cubicBezTo>
                <a:cubicBezTo>
                  <a:pt x="68" y="80"/>
                  <a:pt x="69" y="80"/>
                  <a:pt x="69" y="80"/>
                </a:cubicBezTo>
                <a:cubicBezTo>
                  <a:pt x="70" y="80"/>
                  <a:pt x="70" y="80"/>
                  <a:pt x="71" y="79"/>
                </a:cubicBezTo>
                <a:cubicBezTo>
                  <a:pt x="93" y="68"/>
                  <a:pt x="93" y="68"/>
                  <a:pt x="93" y="68"/>
                </a:cubicBezTo>
                <a:cubicBezTo>
                  <a:pt x="94" y="68"/>
                  <a:pt x="94" y="67"/>
                  <a:pt x="94" y="66"/>
                </a:cubicBezTo>
                <a:cubicBezTo>
                  <a:pt x="94" y="47"/>
                  <a:pt x="94" y="47"/>
                  <a:pt x="94" y="47"/>
                </a:cubicBezTo>
                <a:cubicBezTo>
                  <a:pt x="109" y="41"/>
                  <a:pt x="109" y="41"/>
                  <a:pt x="109" y="41"/>
                </a:cubicBezTo>
                <a:cubicBezTo>
                  <a:pt x="110" y="41"/>
                  <a:pt x="111" y="40"/>
                  <a:pt x="111" y="38"/>
                </a:cubicBezTo>
                <a:cubicBezTo>
                  <a:pt x="111" y="37"/>
                  <a:pt x="110" y="36"/>
                  <a:pt x="109" y="36"/>
                </a:cubicBezTo>
                <a:close/>
                <a:moveTo>
                  <a:pt x="29" y="71"/>
                </a:moveTo>
                <a:cubicBezTo>
                  <a:pt x="31" y="66"/>
                  <a:pt x="31" y="66"/>
                  <a:pt x="31" y="66"/>
                </a:cubicBezTo>
                <a:cubicBezTo>
                  <a:pt x="32" y="71"/>
                  <a:pt x="32" y="71"/>
                  <a:pt x="32" y="71"/>
                </a:cubicBezTo>
                <a:lnTo>
                  <a:pt x="29" y="71"/>
                </a:lnTo>
                <a:close/>
                <a:moveTo>
                  <a:pt x="89" y="64"/>
                </a:moveTo>
                <a:cubicBezTo>
                  <a:pt x="69" y="74"/>
                  <a:pt x="69" y="74"/>
                  <a:pt x="69" y="74"/>
                </a:cubicBezTo>
                <a:cubicBezTo>
                  <a:pt x="50" y="64"/>
                  <a:pt x="50" y="64"/>
                  <a:pt x="50" y="64"/>
                </a:cubicBezTo>
                <a:cubicBezTo>
                  <a:pt x="50" y="50"/>
                  <a:pt x="50" y="50"/>
                  <a:pt x="50" y="50"/>
                </a:cubicBezTo>
                <a:cubicBezTo>
                  <a:pt x="68" y="57"/>
                  <a:pt x="68" y="57"/>
                  <a:pt x="68" y="57"/>
                </a:cubicBezTo>
                <a:cubicBezTo>
                  <a:pt x="69" y="58"/>
                  <a:pt x="69" y="58"/>
                  <a:pt x="69" y="58"/>
                </a:cubicBezTo>
                <a:cubicBezTo>
                  <a:pt x="70" y="58"/>
                  <a:pt x="70" y="58"/>
                  <a:pt x="70" y="57"/>
                </a:cubicBezTo>
                <a:cubicBezTo>
                  <a:pt x="89" y="50"/>
                  <a:pt x="89" y="50"/>
                  <a:pt x="89" y="50"/>
                </a:cubicBezTo>
                <a:lnTo>
                  <a:pt x="89" y="64"/>
                </a:lnTo>
                <a:close/>
                <a:moveTo>
                  <a:pt x="69" y="52"/>
                </a:moveTo>
                <a:cubicBezTo>
                  <a:pt x="38" y="38"/>
                  <a:pt x="38" y="38"/>
                  <a:pt x="38" y="38"/>
                </a:cubicBezTo>
                <a:cubicBezTo>
                  <a:pt x="69" y="25"/>
                  <a:pt x="69" y="25"/>
                  <a:pt x="69" y="25"/>
                </a:cubicBezTo>
                <a:cubicBezTo>
                  <a:pt x="101" y="38"/>
                  <a:pt x="101" y="38"/>
                  <a:pt x="101" y="38"/>
                </a:cubicBezTo>
                <a:lnTo>
                  <a:pt x="69" y="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>
              <a:latin typeface="+mj-lt"/>
            </a:endParaRPr>
          </a:p>
        </p:txBody>
      </p:sp>
      <p:grpSp>
        <p:nvGrpSpPr>
          <p:cNvPr id="325" name="Group 104">
            <a:extLst>
              <a:ext uri="{FF2B5EF4-FFF2-40B4-BE49-F238E27FC236}">
                <a16:creationId xmlns="" xmlns:a16="http://schemas.microsoft.com/office/drawing/2014/main" id="{C933286F-FB2B-2B48-B689-90FB1B740D7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07268" y="5477733"/>
            <a:ext cx="341846" cy="513972"/>
            <a:chOff x="1443" y="2997"/>
            <a:chExt cx="284" cy="427"/>
          </a:xfrm>
          <a:solidFill>
            <a:schemeClr val="accent1"/>
          </a:solidFill>
        </p:grpSpPr>
        <p:sp>
          <p:nvSpPr>
            <p:cNvPr id="326" name="Freeform 105">
              <a:extLst>
                <a:ext uri="{FF2B5EF4-FFF2-40B4-BE49-F238E27FC236}">
                  <a16:creationId xmlns="" xmlns:a16="http://schemas.microsoft.com/office/drawing/2014/main" id="{EBD25FD2-6E1F-C448-BE38-E904E3A2FB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2" y="3104"/>
              <a:ext cx="261" cy="320"/>
            </a:xfrm>
            <a:custGeom>
              <a:avLst/>
              <a:gdLst>
                <a:gd name="T0" fmla="*/ 155 w 176"/>
                <a:gd name="T1" fmla="*/ 216 h 216"/>
                <a:gd name="T2" fmla="*/ 59 w 176"/>
                <a:gd name="T3" fmla="*/ 216 h 216"/>
                <a:gd name="T4" fmla="*/ 54 w 176"/>
                <a:gd name="T5" fmla="*/ 213 h 216"/>
                <a:gd name="T6" fmla="*/ 6 w 176"/>
                <a:gd name="T7" fmla="*/ 141 h 216"/>
                <a:gd name="T8" fmla="*/ 4 w 176"/>
                <a:gd name="T9" fmla="*/ 116 h 216"/>
                <a:gd name="T10" fmla="*/ 17 w 176"/>
                <a:gd name="T11" fmla="*/ 108 h 216"/>
                <a:gd name="T12" fmla="*/ 59 w 176"/>
                <a:gd name="T13" fmla="*/ 137 h 216"/>
                <a:gd name="T14" fmla="*/ 59 w 176"/>
                <a:gd name="T15" fmla="*/ 24 h 216"/>
                <a:gd name="T16" fmla="*/ 83 w 176"/>
                <a:gd name="T17" fmla="*/ 0 h 216"/>
                <a:gd name="T18" fmla="*/ 107 w 176"/>
                <a:gd name="T19" fmla="*/ 24 h 216"/>
                <a:gd name="T20" fmla="*/ 107 w 176"/>
                <a:gd name="T21" fmla="*/ 92 h 216"/>
                <a:gd name="T22" fmla="*/ 156 w 176"/>
                <a:gd name="T23" fmla="*/ 108 h 216"/>
                <a:gd name="T24" fmla="*/ 173 w 176"/>
                <a:gd name="T25" fmla="*/ 145 h 216"/>
                <a:gd name="T26" fmla="*/ 161 w 176"/>
                <a:gd name="T27" fmla="*/ 211 h 216"/>
                <a:gd name="T28" fmla="*/ 155 w 176"/>
                <a:gd name="T29" fmla="*/ 216 h 216"/>
                <a:gd name="T30" fmla="*/ 62 w 176"/>
                <a:gd name="T31" fmla="*/ 204 h 216"/>
                <a:gd name="T32" fmla="*/ 150 w 176"/>
                <a:gd name="T33" fmla="*/ 204 h 216"/>
                <a:gd name="T34" fmla="*/ 161 w 176"/>
                <a:gd name="T35" fmla="*/ 143 h 216"/>
                <a:gd name="T36" fmla="*/ 152 w 176"/>
                <a:gd name="T37" fmla="*/ 120 h 216"/>
                <a:gd name="T38" fmla="*/ 99 w 176"/>
                <a:gd name="T39" fmla="*/ 102 h 216"/>
                <a:gd name="T40" fmla="*/ 95 w 176"/>
                <a:gd name="T41" fmla="*/ 96 h 216"/>
                <a:gd name="T42" fmla="*/ 95 w 176"/>
                <a:gd name="T43" fmla="*/ 24 h 216"/>
                <a:gd name="T44" fmla="*/ 83 w 176"/>
                <a:gd name="T45" fmla="*/ 12 h 216"/>
                <a:gd name="T46" fmla="*/ 71 w 176"/>
                <a:gd name="T47" fmla="*/ 24 h 216"/>
                <a:gd name="T48" fmla="*/ 71 w 176"/>
                <a:gd name="T49" fmla="*/ 156 h 216"/>
                <a:gd name="T50" fmla="*/ 67 w 176"/>
                <a:gd name="T51" fmla="*/ 162 h 216"/>
                <a:gd name="T52" fmla="*/ 60 w 176"/>
                <a:gd name="T53" fmla="*/ 159 h 216"/>
                <a:gd name="T54" fmla="*/ 17 w 176"/>
                <a:gd name="T55" fmla="*/ 120 h 216"/>
                <a:gd name="T56" fmla="*/ 14 w 176"/>
                <a:gd name="T57" fmla="*/ 121 h 216"/>
                <a:gd name="T58" fmla="*/ 16 w 176"/>
                <a:gd name="T59" fmla="*/ 135 h 216"/>
                <a:gd name="T60" fmla="*/ 62 w 176"/>
                <a:gd name="T61" fmla="*/ 204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6" h="216">
                  <a:moveTo>
                    <a:pt x="155" y="216"/>
                  </a:moveTo>
                  <a:cubicBezTo>
                    <a:pt x="59" y="216"/>
                    <a:pt x="59" y="216"/>
                    <a:pt x="59" y="216"/>
                  </a:cubicBezTo>
                  <a:cubicBezTo>
                    <a:pt x="57" y="216"/>
                    <a:pt x="55" y="215"/>
                    <a:pt x="54" y="213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2" y="135"/>
                    <a:pt x="0" y="124"/>
                    <a:pt x="4" y="116"/>
                  </a:cubicBezTo>
                  <a:cubicBezTo>
                    <a:pt x="6" y="111"/>
                    <a:pt x="11" y="108"/>
                    <a:pt x="17" y="108"/>
                  </a:cubicBezTo>
                  <a:cubicBezTo>
                    <a:pt x="30" y="108"/>
                    <a:pt x="42" y="113"/>
                    <a:pt x="59" y="137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59" y="11"/>
                    <a:pt x="70" y="0"/>
                    <a:pt x="83" y="0"/>
                  </a:cubicBezTo>
                  <a:cubicBezTo>
                    <a:pt x="96" y="0"/>
                    <a:pt x="107" y="11"/>
                    <a:pt x="107" y="24"/>
                  </a:cubicBezTo>
                  <a:cubicBezTo>
                    <a:pt x="107" y="92"/>
                    <a:pt x="107" y="92"/>
                    <a:pt x="107" y="92"/>
                  </a:cubicBezTo>
                  <a:cubicBezTo>
                    <a:pt x="156" y="108"/>
                    <a:pt x="156" y="108"/>
                    <a:pt x="156" y="108"/>
                  </a:cubicBezTo>
                  <a:cubicBezTo>
                    <a:pt x="172" y="113"/>
                    <a:pt x="176" y="131"/>
                    <a:pt x="173" y="145"/>
                  </a:cubicBezTo>
                  <a:cubicBezTo>
                    <a:pt x="161" y="211"/>
                    <a:pt x="161" y="211"/>
                    <a:pt x="161" y="211"/>
                  </a:cubicBezTo>
                  <a:cubicBezTo>
                    <a:pt x="161" y="214"/>
                    <a:pt x="158" y="216"/>
                    <a:pt x="155" y="216"/>
                  </a:cubicBezTo>
                  <a:close/>
                  <a:moveTo>
                    <a:pt x="62" y="204"/>
                  </a:moveTo>
                  <a:cubicBezTo>
                    <a:pt x="150" y="204"/>
                    <a:pt x="150" y="204"/>
                    <a:pt x="150" y="204"/>
                  </a:cubicBezTo>
                  <a:cubicBezTo>
                    <a:pt x="161" y="143"/>
                    <a:pt x="161" y="143"/>
                    <a:pt x="161" y="143"/>
                  </a:cubicBezTo>
                  <a:cubicBezTo>
                    <a:pt x="163" y="134"/>
                    <a:pt x="161" y="123"/>
                    <a:pt x="152" y="120"/>
                  </a:cubicBezTo>
                  <a:cubicBezTo>
                    <a:pt x="99" y="102"/>
                    <a:pt x="99" y="102"/>
                    <a:pt x="99" y="102"/>
                  </a:cubicBezTo>
                  <a:cubicBezTo>
                    <a:pt x="97" y="101"/>
                    <a:pt x="95" y="99"/>
                    <a:pt x="95" y="96"/>
                  </a:cubicBezTo>
                  <a:cubicBezTo>
                    <a:pt x="95" y="24"/>
                    <a:pt x="95" y="24"/>
                    <a:pt x="95" y="24"/>
                  </a:cubicBezTo>
                  <a:cubicBezTo>
                    <a:pt x="95" y="17"/>
                    <a:pt x="90" y="12"/>
                    <a:pt x="83" y="12"/>
                  </a:cubicBezTo>
                  <a:cubicBezTo>
                    <a:pt x="77" y="12"/>
                    <a:pt x="71" y="18"/>
                    <a:pt x="71" y="24"/>
                  </a:cubicBezTo>
                  <a:cubicBezTo>
                    <a:pt x="71" y="156"/>
                    <a:pt x="71" y="156"/>
                    <a:pt x="71" y="156"/>
                  </a:cubicBezTo>
                  <a:cubicBezTo>
                    <a:pt x="71" y="159"/>
                    <a:pt x="69" y="161"/>
                    <a:pt x="67" y="162"/>
                  </a:cubicBezTo>
                  <a:cubicBezTo>
                    <a:pt x="64" y="163"/>
                    <a:pt x="62" y="162"/>
                    <a:pt x="60" y="159"/>
                  </a:cubicBezTo>
                  <a:cubicBezTo>
                    <a:pt x="37" y="123"/>
                    <a:pt x="26" y="120"/>
                    <a:pt x="17" y="120"/>
                  </a:cubicBezTo>
                  <a:cubicBezTo>
                    <a:pt x="15" y="120"/>
                    <a:pt x="15" y="121"/>
                    <a:pt x="14" y="121"/>
                  </a:cubicBezTo>
                  <a:cubicBezTo>
                    <a:pt x="13" y="124"/>
                    <a:pt x="14" y="131"/>
                    <a:pt x="16" y="135"/>
                  </a:cubicBezTo>
                  <a:lnTo>
                    <a:pt x="62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27" name="Freeform 106">
              <a:extLst>
                <a:ext uri="{FF2B5EF4-FFF2-40B4-BE49-F238E27FC236}">
                  <a16:creationId xmlns="" xmlns:a16="http://schemas.microsoft.com/office/drawing/2014/main" id="{BD9B7B3C-0689-BA4C-ABBF-BCE7E3B46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6" y="3122"/>
              <a:ext cx="71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9"/>
                    <a:pt x="46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28" name="Freeform 107">
              <a:extLst>
                <a:ext uri="{FF2B5EF4-FFF2-40B4-BE49-F238E27FC236}">
                  <a16:creationId xmlns="" xmlns:a16="http://schemas.microsoft.com/office/drawing/2014/main" id="{C9272C8E-5CB2-4643-AEA6-BE716984C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8" y="3031"/>
              <a:ext cx="55" cy="55"/>
            </a:xfrm>
            <a:custGeom>
              <a:avLst/>
              <a:gdLst>
                <a:gd name="T0" fmla="*/ 6 w 37"/>
                <a:gd name="T1" fmla="*/ 37 h 37"/>
                <a:gd name="T2" fmla="*/ 2 w 37"/>
                <a:gd name="T3" fmla="*/ 35 h 37"/>
                <a:gd name="T4" fmla="*/ 2 w 37"/>
                <a:gd name="T5" fmla="*/ 27 h 37"/>
                <a:gd name="T6" fmla="*/ 26 w 37"/>
                <a:gd name="T7" fmla="*/ 3 h 37"/>
                <a:gd name="T8" fmla="*/ 34 w 37"/>
                <a:gd name="T9" fmla="*/ 3 h 37"/>
                <a:gd name="T10" fmla="*/ 34 w 37"/>
                <a:gd name="T11" fmla="*/ 11 h 37"/>
                <a:gd name="T12" fmla="*/ 10 w 37"/>
                <a:gd name="T13" fmla="*/ 35 h 37"/>
                <a:gd name="T14" fmla="*/ 6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6" y="37"/>
                  </a:moveTo>
                  <a:cubicBezTo>
                    <a:pt x="5" y="37"/>
                    <a:pt x="3" y="36"/>
                    <a:pt x="2" y="35"/>
                  </a:cubicBezTo>
                  <a:cubicBezTo>
                    <a:pt x="0" y="33"/>
                    <a:pt x="0" y="29"/>
                    <a:pt x="2" y="2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8" y="0"/>
                    <a:pt x="32" y="0"/>
                    <a:pt x="34" y="3"/>
                  </a:cubicBezTo>
                  <a:cubicBezTo>
                    <a:pt x="37" y="5"/>
                    <a:pt x="37" y="9"/>
                    <a:pt x="34" y="11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9" y="36"/>
                    <a:pt x="8" y="37"/>
                    <a:pt x="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29" name="Freeform 108">
              <a:extLst>
                <a:ext uri="{FF2B5EF4-FFF2-40B4-BE49-F238E27FC236}">
                  <a16:creationId xmlns="" xmlns:a16="http://schemas.microsoft.com/office/drawing/2014/main" id="{CA4C5504-30D4-1D40-B292-CD5DA7231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5" y="2997"/>
              <a:ext cx="18" cy="71"/>
            </a:xfrm>
            <a:custGeom>
              <a:avLst/>
              <a:gdLst>
                <a:gd name="T0" fmla="*/ 6 w 12"/>
                <a:gd name="T1" fmla="*/ 48 h 48"/>
                <a:gd name="T2" fmla="*/ 0 w 12"/>
                <a:gd name="T3" fmla="*/ 42 h 48"/>
                <a:gd name="T4" fmla="*/ 0 w 12"/>
                <a:gd name="T5" fmla="*/ 6 h 48"/>
                <a:gd name="T6" fmla="*/ 6 w 12"/>
                <a:gd name="T7" fmla="*/ 0 h 48"/>
                <a:gd name="T8" fmla="*/ 12 w 12"/>
                <a:gd name="T9" fmla="*/ 6 h 48"/>
                <a:gd name="T10" fmla="*/ 12 w 12"/>
                <a:gd name="T11" fmla="*/ 42 h 48"/>
                <a:gd name="T12" fmla="*/ 6 w 12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5"/>
                    <a:pt x="10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30" name="Freeform 109">
              <a:extLst>
                <a:ext uri="{FF2B5EF4-FFF2-40B4-BE49-F238E27FC236}">
                  <a16:creationId xmlns="" xmlns:a16="http://schemas.microsoft.com/office/drawing/2014/main" id="{7B5112E2-4CA4-294E-BC9B-DD315AEE8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8" y="3031"/>
              <a:ext cx="55" cy="55"/>
            </a:xfrm>
            <a:custGeom>
              <a:avLst/>
              <a:gdLst>
                <a:gd name="T0" fmla="*/ 30 w 37"/>
                <a:gd name="T1" fmla="*/ 37 h 37"/>
                <a:gd name="T2" fmla="*/ 26 w 37"/>
                <a:gd name="T3" fmla="*/ 35 h 37"/>
                <a:gd name="T4" fmla="*/ 2 w 37"/>
                <a:gd name="T5" fmla="*/ 11 h 37"/>
                <a:gd name="T6" fmla="*/ 2 w 37"/>
                <a:gd name="T7" fmla="*/ 3 h 37"/>
                <a:gd name="T8" fmla="*/ 10 w 37"/>
                <a:gd name="T9" fmla="*/ 3 h 37"/>
                <a:gd name="T10" fmla="*/ 34 w 37"/>
                <a:gd name="T11" fmla="*/ 27 h 37"/>
                <a:gd name="T12" fmla="*/ 34 w 37"/>
                <a:gd name="T13" fmla="*/ 35 h 37"/>
                <a:gd name="T14" fmla="*/ 30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30" y="37"/>
                  </a:moveTo>
                  <a:cubicBezTo>
                    <a:pt x="29" y="37"/>
                    <a:pt x="27" y="36"/>
                    <a:pt x="26" y="35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4" y="0"/>
                    <a:pt x="8" y="0"/>
                    <a:pt x="10" y="3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9"/>
                    <a:pt x="37" y="33"/>
                    <a:pt x="34" y="35"/>
                  </a:cubicBezTo>
                  <a:cubicBezTo>
                    <a:pt x="33" y="36"/>
                    <a:pt x="32" y="37"/>
                    <a:pt x="3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31" name="Freeform 110">
              <a:extLst>
                <a:ext uri="{FF2B5EF4-FFF2-40B4-BE49-F238E27FC236}">
                  <a16:creationId xmlns="" xmlns:a16="http://schemas.microsoft.com/office/drawing/2014/main" id="{B8173CE6-5D1A-A846-84AC-EC2E79F05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3" y="3122"/>
              <a:ext cx="71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9"/>
                    <a:pt x="46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332" name="Group 48">
            <a:extLst>
              <a:ext uri="{FF2B5EF4-FFF2-40B4-BE49-F238E27FC236}">
                <a16:creationId xmlns="" xmlns:a16="http://schemas.microsoft.com/office/drawing/2014/main" id="{845CA248-13D3-B844-9F40-7BA5E1132E6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41132" y="3109340"/>
            <a:ext cx="515826" cy="496764"/>
            <a:chOff x="6532" y="451"/>
            <a:chExt cx="433" cy="417"/>
          </a:xfrm>
          <a:solidFill>
            <a:schemeClr val="accent1"/>
          </a:solidFill>
        </p:grpSpPr>
        <p:sp>
          <p:nvSpPr>
            <p:cNvPr id="333" name="Freeform 49">
              <a:extLst>
                <a:ext uri="{FF2B5EF4-FFF2-40B4-BE49-F238E27FC236}">
                  <a16:creationId xmlns="" xmlns:a16="http://schemas.microsoft.com/office/drawing/2014/main" id="{17E6D66F-E2A5-7445-867C-00B311AB2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7" y="621"/>
              <a:ext cx="128" cy="94"/>
            </a:xfrm>
            <a:custGeom>
              <a:avLst/>
              <a:gdLst>
                <a:gd name="T0" fmla="*/ 7 w 86"/>
                <a:gd name="T1" fmla="*/ 64 h 64"/>
                <a:gd name="T2" fmla="*/ 3 w 86"/>
                <a:gd name="T3" fmla="*/ 63 h 64"/>
                <a:gd name="T4" fmla="*/ 1 w 86"/>
                <a:gd name="T5" fmla="*/ 55 h 64"/>
                <a:gd name="T6" fmla="*/ 34 w 86"/>
                <a:gd name="T7" fmla="*/ 3 h 64"/>
                <a:gd name="T8" fmla="*/ 38 w 86"/>
                <a:gd name="T9" fmla="*/ 0 h 64"/>
                <a:gd name="T10" fmla="*/ 43 w 86"/>
                <a:gd name="T11" fmla="*/ 2 h 64"/>
                <a:gd name="T12" fmla="*/ 84 w 86"/>
                <a:gd name="T13" fmla="*/ 48 h 64"/>
                <a:gd name="T14" fmla="*/ 84 w 86"/>
                <a:gd name="T15" fmla="*/ 56 h 64"/>
                <a:gd name="T16" fmla="*/ 75 w 86"/>
                <a:gd name="T17" fmla="*/ 56 h 64"/>
                <a:gd name="T18" fmla="*/ 40 w 86"/>
                <a:gd name="T19" fmla="*/ 16 h 64"/>
                <a:gd name="T20" fmla="*/ 12 w 86"/>
                <a:gd name="T21" fmla="*/ 61 h 64"/>
                <a:gd name="T22" fmla="*/ 7 w 86"/>
                <a:gd name="T2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64">
                  <a:moveTo>
                    <a:pt x="7" y="64"/>
                  </a:moveTo>
                  <a:cubicBezTo>
                    <a:pt x="5" y="64"/>
                    <a:pt x="4" y="64"/>
                    <a:pt x="3" y="63"/>
                  </a:cubicBezTo>
                  <a:cubicBezTo>
                    <a:pt x="1" y="62"/>
                    <a:pt x="0" y="58"/>
                    <a:pt x="1" y="55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5" y="1"/>
                    <a:pt x="36" y="0"/>
                    <a:pt x="38" y="0"/>
                  </a:cubicBezTo>
                  <a:cubicBezTo>
                    <a:pt x="40" y="0"/>
                    <a:pt x="42" y="1"/>
                    <a:pt x="43" y="2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6" y="50"/>
                    <a:pt x="86" y="54"/>
                    <a:pt x="84" y="56"/>
                  </a:cubicBezTo>
                  <a:cubicBezTo>
                    <a:pt x="81" y="58"/>
                    <a:pt x="78" y="58"/>
                    <a:pt x="75" y="5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1" y="63"/>
                    <a:pt x="9" y="64"/>
                    <a:pt x="7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4" name="Freeform 50">
              <a:extLst>
                <a:ext uri="{FF2B5EF4-FFF2-40B4-BE49-F238E27FC236}">
                  <a16:creationId xmlns="" xmlns:a16="http://schemas.microsoft.com/office/drawing/2014/main" id="{A947C942-EA82-4B48-9330-14A742F71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9" y="621"/>
              <a:ext cx="157" cy="233"/>
            </a:xfrm>
            <a:custGeom>
              <a:avLst/>
              <a:gdLst>
                <a:gd name="T0" fmla="*/ 7 w 106"/>
                <a:gd name="T1" fmla="*/ 158 h 158"/>
                <a:gd name="T2" fmla="*/ 1 w 106"/>
                <a:gd name="T3" fmla="*/ 154 h 158"/>
                <a:gd name="T4" fmla="*/ 5 w 106"/>
                <a:gd name="T5" fmla="*/ 147 h 158"/>
                <a:gd name="T6" fmla="*/ 74 w 106"/>
                <a:gd name="T7" fmla="*/ 94 h 158"/>
                <a:gd name="T8" fmla="*/ 86 w 106"/>
                <a:gd name="T9" fmla="*/ 8 h 158"/>
                <a:gd name="T10" fmla="*/ 90 w 106"/>
                <a:gd name="T11" fmla="*/ 1 h 158"/>
                <a:gd name="T12" fmla="*/ 97 w 106"/>
                <a:gd name="T13" fmla="*/ 5 h 158"/>
                <a:gd name="T14" fmla="*/ 84 w 106"/>
                <a:gd name="T15" fmla="*/ 100 h 158"/>
                <a:gd name="T16" fmla="*/ 8 w 106"/>
                <a:gd name="T17" fmla="*/ 158 h 158"/>
                <a:gd name="T18" fmla="*/ 7 w 106"/>
                <a:gd name="T1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58">
                  <a:moveTo>
                    <a:pt x="7" y="158"/>
                  </a:moveTo>
                  <a:cubicBezTo>
                    <a:pt x="4" y="158"/>
                    <a:pt x="2" y="157"/>
                    <a:pt x="1" y="154"/>
                  </a:cubicBezTo>
                  <a:cubicBezTo>
                    <a:pt x="0" y="151"/>
                    <a:pt x="2" y="147"/>
                    <a:pt x="5" y="147"/>
                  </a:cubicBezTo>
                  <a:cubicBezTo>
                    <a:pt x="34" y="139"/>
                    <a:pt x="59" y="121"/>
                    <a:pt x="74" y="94"/>
                  </a:cubicBezTo>
                  <a:cubicBezTo>
                    <a:pt x="89" y="68"/>
                    <a:pt x="93" y="38"/>
                    <a:pt x="86" y="8"/>
                  </a:cubicBezTo>
                  <a:cubicBezTo>
                    <a:pt x="85" y="5"/>
                    <a:pt x="87" y="2"/>
                    <a:pt x="90" y="1"/>
                  </a:cubicBezTo>
                  <a:cubicBezTo>
                    <a:pt x="93" y="0"/>
                    <a:pt x="97" y="2"/>
                    <a:pt x="97" y="5"/>
                  </a:cubicBezTo>
                  <a:cubicBezTo>
                    <a:pt x="106" y="38"/>
                    <a:pt x="101" y="71"/>
                    <a:pt x="84" y="100"/>
                  </a:cubicBezTo>
                  <a:cubicBezTo>
                    <a:pt x="67" y="129"/>
                    <a:pt x="40" y="150"/>
                    <a:pt x="8" y="158"/>
                  </a:cubicBezTo>
                  <a:cubicBezTo>
                    <a:pt x="8" y="158"/>
                    <a:pt x="7" y="158"/>
                    <a:pt x="7" y="1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5" name="Freeform 51">
              <a:extLst>
                <a:ext uri="{FF2B5EF4-FFF2-40B4-BE49-F238E27FC236}">
                  <a16:creationId xmlns="" xmlns:a16="http://schemas.microsoft.com/office/drawing/2014/main" id="{F6FECDDB-A3E0-AB42-AE11-B42BD5D93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9" y="451"/>
              <a:ext cx="110" cy="112"/>
            </a:xfrm>
            <a:custGeom>
              <a:avLst/>
              <a:gdLst>
                <a:gd name="T0" fmla="*/ 68 w 74"/>
                <a:gd name="T1" fmla="*/ 76 h 76"/>
                <a:gd name="T2" fmla="*/ 67 w 74"/>
                <a:gd name="T3" fmla="*/ 76 h 76"/>
                <a:gd name="T4" fmla="*/ 6 w 74"/>
                <a:gd name="T5" fmla="*/ 70 h 76"/>
                <a:gd name="T6" fmla="*/ 1 w 74"/>
                <a:gd name="T7" fmla="*/ 67 h 76"/>
                <a:gd name="T8" fmla="*/ 1 w 74"/>
                <a:gd name="T9" fmla="*/ 61 h 76"/>
                <a:gd name="T10" fmla="*/ 24 w 74"/>
                <a:gd name="T11" fmla="*/ 5 h 76"/>
                <a:gd name="T12" fmla="*/ 32 w 74"/>
                <a:gd name="T13" fmla="*/ 1 h 76"/>
                <a:gd name="T14" fmla="*/ 35 w 74"/>
                <a:gd name="T15" fmla="*/ 9 h 76"/>
                <a:gd name="T16" fmla="*/ 15 w 74"/>
                <a:gd name="T17" fmla="*/ 58 h 76"/>
                <a:gd name="T18" fmla="*/ 68 w 74"/>
                <a:gd name="T19" fmla="*/ 64 h 76"/>
                <a:gd name="T20" fmla="*/ 74 w 74"/>
                <a:gd name="T21" fmla="*/ 70 h 76"/>
                <a:gd name="T22" fmla="*/ 68 w 74"/>
                <a:gd name="T2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" h="76">
                  <a:moveTo>
                    <a:pt x="68" y="76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4" y="69"/>
                    <a:pt x="2" y="68"/>
                    <a:pt x="1" y="67"/>
                  </a:cubicBezTo>
                  <a:cubicBezTo>
                    <a:pt x="1" y="65"/>
                    <a:pt x="0" y="63"/>
                    <a:pt x="1" y="61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1"/>
                    <a:pt x="29" y="0"/>
                    <a:pt x="32" y="1"/>
                  </a:cubicBezTo>
                  <a:cubicBezTo>
                    <a:pt x="35" y="2"/>
                    <a:pt x="36" y="6"/>
                    <a:pt x="35" y="9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71" y="64"/>
                    <a:pt x="74" y="67"/>
                    <a:pt x="74" y="70"/>
                  </a:cubicBezTo>
                  <a:cubicBezTo>
                    <a:pt x="73" y="73"/>
                    <a:pt x="71" y="76"/>
                    <a:pt x="68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6" name="Freeform 52">
              <a:extLst>
                <a:ext uri="{FF2B5EF4-FFF2-40B4-BE49-F238E27FC236}">
                  <a16:creationId xmlns="" xmlns:a16="http://schemas.microsoft.com/office/drawing/2014/main" id="{368296E1-91C7-0142-92A5-9FC30718B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9" y="491"/>
              <a:ext cx="269" cy="81"/>
            </a:xfrm>
            <a:custGeom>
              <a:avLst/>
              <a:gdLst>
                <a:gd name="T0" fmla="*/ 175 w 182"/>
                <a:gd name="T1" fmla="*/ 55 h 55"/>
                <a:gd name="T2" fmla="*/ 171 w 182"/>
                <a:gd name="T3" fmla="*/ 53 h 55"/>
                <a:gd name="T4" fmla="*/ 94 w 182"/>
                <a:gd name="T5" fmla="*/ 14 h 55"/>
                <a:gd name="T6" fmla="*/ 11 w 182"/>
                <a:gd name="T7" fmla="*/ 41 h 55"/>
                <a:gd name="T8" fmla="*/ 2 w 182"/>
                <a:gd name="T9" fmla="*/ 40 h 55"/>
                <a:gd name="T10" fmla="*/ 3 w 182"/>
                <a:gd name="T11" fmla="*/ 32 h 55"/>
                <a:gd name="T12" fmla="*/ 94 w 182"/>
                <a:gd name="T13" fmla="*/ 2 h 55"/>
                <a:gd name="T14" fmla="*/ 180 w 182"/>
                <a:gd name="T15" fmla="*/ 45 h 55"/>
                <a:gd name="T16" fmla="*/ 179 w 182"/>
                <a:gd name="T17" fmla="*/ 53 h 55"/>
                <a:gd name="T18" fmla="*/ 175 w 182"/>
                <a:gd name="T1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2" h="55">
                  <a:moveTo>
                    <a:pt x="175" y="55"/>
                  </a:moveTo>
                  <a:cubicBezTo>
                    <a:pt x="174" y="55"/>
                    <a:pt x="172" y="54"/>
                    <a:pt x="171" y="53"/>
                  </a:cubicBezTo>
                  <a:cubicBezTo>
                    <a:pt x="151" y="30"/>
                    <a:pt x="124" y="16"/>
                    <a:pt x="94" y="14"/>
                  </a:cubicBezTo>
                  <a:cubicBezTo>
                    <a:pt x="63" y="12"/>
                    <a:pt x="34" y="21"/>
                    <a:pt x="11" y="41"/>
                  </a:cubicBezTo>
                  <a:cubicBezTo>
                    <a:pt x="8" y="43"/>
                    <a:pt x="4" y="43"/>
                    <a:pt x="2" y="40"/>
                  </a:cubicBezTo>
                  <a:cubicBezTo>
                    <a:pt x="0" y="38"/>
                    <a:pt x="0" y="34"/>
                    <a:pt x="3" y="32"/>
                  </a:cubicBezTo>
                  <a:cubicBezTo>
                    <a:pt x="28" y="10"/>
                    <a:pt x="61" y="0"/>
                    <a:pt x="94" y="2"/>
                  </a:cubicBezTo>
                  <a:cubicBezTo>
                    <a:pt x="128" y="4"/>
                    <a:pt x="159" y="20"/>
                    <a:pt x="180" y="45"/>
                  </a:cubicBezTo>
                  <a:cubicBezTo>
                    <a:pt x="182" y="47"/>
                    <a:pt x="182" y="51"/>
                    <a:pt x="179" y="53"/>
                  </a:cubicBezTo>
                  <a:cubicBezTo>
                    <a:pt x="178" y="54"/>
                    <a:pt x="177" y="55"/>
                    <a:pt x="175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7" name="Freeform 53">
              <a:extLst>
                <a:ext uri="{FF2B5EF4-FFF2-40B4-BE49-F238E27FC236}">
                  <a16:creationId xmlns="" xmlns:a16="http://schemas.microsoft.com/office/drawing/2014/main" id="{58A5879A-4845-1A4E-AD7C-5245A7976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8" y="754"/>
              <a:ext cx="108" cy="114"/>
            </a:xfrm>
            <a:custGeom>
              <a:avLst/>
              <a:gdLst>
                <a:gd name="T0" fmla="*/ 7 w 73"/>
                <a:gd name="T1" fmla="*/ 77 h 77"/>
                <a:gd name="T2" fmla="*/ 1 w 73"/>
                <a:gd name="T3" fmla="*/ 72 h 77"/>
                <a:gd name="T4" fmla="*/ 6 w 73"/>
                <a:gd name="T5" fmla="*/ 65 h 77"/>
                <a:gd name="T6" fmla="*/ 58 w 73"/>
                <a:gd name="T7" fmla="*/ 57 h 77"/>
                <a:gd name="T8" fmla="*/ 36 w 73"/>
                <a:gd name="T9" fmla="*/ 9 h 77"/>
                <a:gd name="T10" fmla="*/ 39 w 73"/>
                <a:gd name="T11" fmla="*/ 1 h 77"/>
                <a:gd name="T12" fmla="*/ 47 w 73"/>
                <a:gd name="T13" fmla="*/ 4 h 77"/>
                <a:gd name="T14" fmla="*/ 73 w 73"/>
                <a:gd name="T15" fmla="*/ 60 h 77"/>
                <a:gd name="T16" fmla="*/ 73 w 73"/>
                <a:gd name="T17" fmla="*/ 65 h 77"/>
                <a:gd name="T18" fmla="*/ 68 w 73"/>
                <a:gd name="T19" fmla="*/ 68 h 77"/>
                <a:gd name="T20" fmla="*/ 7 w 73"/>
                <a:gd name="T21" fmla="*/ 77 h 77"/>
                <a:gd name="T22" fmla="*/ 7 w 73"/>
                <a:gd name="T2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77">
                  <a:moveTo>
                    <a:pt x="7" y="77"/>
                  </a:moveTo>
                  <a:cubicBezTo>
                    <a:pt x="4" y="77"/>
                    <a:pt x="1" y="75"/>
                    <a:pt x="1" y="72"/>
                  </a:cubicBezTo>
                  <a:cubicBezTo>
                    <a:pt x="0" y="69"/>
                    <a:pt x="2" y="66"/>
                    <a:pt x="6" y="65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6"/>
                    <a:pt x="36" y="2"/>
                    <a:pt x="39" y="1"/>
                  </a:cubicBezTo>
                  <a:cubicBezTo>
                    <a:pt x="42" y="0"/>
                    <a:pt x="46" y="1"/>
                    <a:pt x="47" y="4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3" y="61"/>
                    <a:pt x="73" y="63"/>
                    <a:pt x="73" y="65"/>
                  </a:cubicBezTo>
                  <a:cubicBezTo>
                    <a:pt x="72" y="67"/>
                    <a:pt x="70" y="68"/>
                    <a:pt x="68" y="68"/>
                  </a:cubicBezTo>
                  <a:cubicBezTo>
                    <a:pt x="7" y="77"/>
                    <a:pt x="7" y="77"/>
                    <a:pt x="7" y="77"/>
                  </a:cubicBezTo>
                  <a:cubicBezTo>
                    <a:pt x="7" y="77"/>
                    <a:pt x="7" y="77"/>
                    <a:pt x="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8" name="Freeform 54">
              <a:extLst>
                <a:ext uri="{FF2B5EF4-FFF2-40B4-BE49-F238E27FC236}">
                  <a16:creationId xmlns="" xmlns:a16="http://schemas.microsoft.com/office/drawing/2014/main" id="{B1F284B8-040C-EA40-B415-8A9522FE8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2" y="612"/>
              <a:ext cx="144" cy="242"/>
            </a:xfrm>
            <a:custGeom>
              <a:avLst/>
              <a:gdLst>
                <a:gd name="T0" fmla="*/ 90 w 97"/>
                <a:gd name="T1" fmla="*/ 164 h 164"/>
                <a:gd name="T2" fmla="*/ 88 w 97"/>
                <a:gd name="T3" fmla="*/ 163 h 164"/>
                <a:gd name="T4" fmla="*/ 17 w 97"/>
                <a:gd name="T5" fmla="*/ 100 h 164"/>
                <a:gd name="T6" fmla="*/ 11 w 97"/>
                <a:gd name="T7" fmla="*/ 4 h 164"/>
                <a:gd name="T8" fmla="*/ 19 w 97"/>
                <a:gd name="T9" fmla="*/ 1 h 164"/>
                <a:gd name="T10" fmla="*/ 22 w 97"/>
                <a:gd name="T11" fmla="*/ 8 h 164"/>
                <a:gd name="T12" fmla="*/ 27 w 97"/>
                <a:gd name="T13" fmla="*/ 94 h 164"/>
                <a:gd name="T14" fmla="*/ 92 w 97"/>
                <a:gd name="T15" fmla="*/ 152 h 164"/>
                <a:gd name="T16" fmla="*/ 96 w 97"/>
                <a:gd name="T17" fmla="*/ 160 h 164"/>
                <a:gd name="T18" fmla="*/ 90 w 97"/>
                <a:gd name="T1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164">
                  <a:moveTo>
                    <a:pt x="90" y="164"/>
                  </a:moveTo>
                  <a:cubicBezTo>
                    <a:pt x="90" y="164"/>
                    <a:pt x="89" y="164"/>
                    <a:pt x="88" y="163"/>
                  </a:cubicBezTo>
                  <a:cubicBezTo>
                    <a:pt x="57" y="152"/>
                    <a:pt x="31" y="130"/>
                    <a:pt x="17" y="100"/>
                  </a:cubicBezTo>
                  <a:cubicBezTo>
                    <a:pt x="2" y="70"/>
                    <a:pt x="0" y="36"/>
                    <a:pt x="11" y="4"/>
                  </a:cubicBezTo>
                  <a:cubicBezTo>
                    <a:pt x="12" y="1"/>
                    <a:pt x="16" y="0"/>
                    <a:pt x="19" y="1"/>
                  </a:cubicBezTo>
                  <a:cubicBezTo>
                    <a:pt x="22" y="2"/>
                    <a:pt x="23" y="5"/>
                    <a:pt x="22" y="8"/>
                  </a:cubicBezTo>
                  <a:cubicBezTo>
                    <a:pt x="12" y="37"/>
                    <a:pt x="14" y="67"/>
                    <a:pt x="27" y="94"/>
                  </a:cubicBezTo>
                  <a:cubicBezTo>
                    <a:pt x="41" y="121"/>
                    <a:pt x="64" y="142"/>
                    <a:pt x="92" y="152"/>
                  </a:cubicBezTo>
                  <a:cubicBezTo>
                    <a:pt x="96" y="153"/>
                    <a:pt x="97" y="157"/>
                    <a:pt x="96" y="160"/>
                  </a:cubicBezTo>
                  <a:cubicBezTo>
                    <a:pt x="95" y="162"/>
                    <a:pt x="93" y="164"/>
                    <a:pt x="90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339" name="Group 81">
            <a:extLst>
              <a:ext uri="{FF2B5EF4-FFF2-40B4-BE49-F238E27FC236}">
                <a16:creationId xmlns="" xmlns:a16="http://schemas.microsoft.com/office/drawing/2014/main" id="{6F0CCB4D-675F-F14F-99D5-2DD46749B80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98612" y="5509828"/>
            <a:ext cx="450851" cy="449782"/>
            <a:chOff x="1370" y="1720"/>
            <a:chExt cx="426" cy="425"/>
          </a:xfrm>
          <a:solidFill>
            <a:schemeClr val="accent1"/>
          </a:solidFill>
        </p:grpSpPr>
        <p:sp>
          <p:nvSpPr>
            <p:cNvPr id="340" name="Freeform 82">
              <a:extLst>
                <a:ext uri="{FF2B5EF4-FFF2-40B4-BE49-F238E27FC236}">
                  <a16:creationId xmlns="" xmlns:a16="http://schemas.microsoft.com/office/drawing/2014/main" id="{AFD37094-822A-F447-8CE7-9F103F960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0" y="1755"/>
              <a:ext cx="426" cy="390"/>
            </a:xfrm>
            <a:custGeom>
              <a:avLst/>
              <a:gdLst>
                <a:gd name="T0" fmla="*/ 282 w 288"/>
                <a:gd name="T1" fmla="*/ 264 h 264"/>
                <a:gd name="T2" fmla="*/ 6 w 288"/>
                <a:gd name="T3" fmla="*/ 264 h 264"/>
                <a:gd name="T4" fmla="*/ 0 w 288"/>
                <a:gd name="T5" fmla="*/ 258 h 264"/>
                <a:gd name="T6" fmla="*/ 0 w 288"/>
                <a:gd name="T7" fmla="*/ 6 h 264"/>
                <a:gd name="T8" fmla="*/ 6 w 288"/>
                <a:gd name="T9" fmla="*/ 0 h 264"/>
                <a:gd name="T10" fmla="*/ 54 w 288"/>
                <a:gd name="T11" fmla="*/ 0 h 264"/>
                <a:gd name="T12" fmla="*/ 60 w 288"/>
                <a:gd name="T13" fmla="*/ 6 h 264"/>
                <a:gd name="T14" fmla="*/ 54 w 288"/>
                <a:gd name="T15" fmla="*/ 12 h 264"/>
                <a:gd name="T16" fmla="*/ 12 w 288"/>
                <a:gd name="T17" fmla="*/ 12 h 264"/>
                <a:gd name="T18" fmla="*/ 12 w 288"/>
                <a:gd name="T19" fmla="*/ 252 h 264"/>
                <a:gd name="T20" fmla="*/ 276 w 288"/>
                <a:gd name="T21" fmla="*/ 252 h 264"/>
                <a:gd name="T22" fmla="*/ 276 w 288"/>
                <a:gd name="T23" fmla="*/ 12 h 264"/>
                <a:gd name="T24" fmla="*/ 234 w 288"/>
                <a:gd name="T25" fmla="*/ 12 h 264"/>
                <a:gd name="T26" fmla="*/ 228 w 288"/>
                <a:gd name="T27" fmla="*/ 6 h 264"/>
                <a:gd name="T28" fmla="*/ 234 w 288"/>
                <a:gd name="T29" fmla="*/ 0 h 264"/>
                <a:gd name="T30" fmla="*/ 282 w 288"/>
                <a:gd name="T31" fmla="*/ 0 h 264"/>
                <a:gd name="T32" fmla="*/ 288 w 288"/>
                <a:gd name="T33" fmla="*/ 6 h 264"/>
                <a:gd name="T34" fmla="*/ 288 w 288"/>
                <a:gd name="T35" fmla="*/ 258 h 264"/>
                <a:gd name="T36" fmla="*/ 282 w 288"/>
                <a:gd name="T37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8" h="264">
                  <a:moveTo>
                    <a:pt x="282" y="264"/>
                  </a:moveTo>
                  <a:cubicBezTo>
                    <a:pt x="6" y="264"/>
                    <a:pt x="6" y="264"/>
                    <a:pt x="6" y="264"/>
                  </a:cubicBezTo>
                  <a:cubicBezTo>
                    <a:pt x="3" y="264"/>
                    <a:pt x="0" y="261"/>
                    <a:pt x="0" y="25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2"/>
                    <a:pt x="60" y="6"/>
                  </a:cubicBezTo>
                  <a:cubicBezTo>
                    <a:pt x="60" y="9"/>
                    <a:pt x="58" y="12"/>
                    <a:pt x="54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252"/>
                    <a:pt x="12" y="252"/>
                    <a:pt x="12" y="252"/>
                  </a:cubicBezTo>
                  <a:cubicBezTo>
                    <a:pt x="276" y="252"/>
                    <a:pt x="276" y="252"/>
                    <a:pt x="276" y="252"/>
                  </a:cubicBezTo>
                  <a:cubicBezTo>
                    <a:pt x="276" y="12"/>
                    <a:pt x="276" y="12"/>
                    <a:pt x="276" y="12"/>
                  </a:cubicBezTo>
                  <a:cubicBezTo>
                    <a:pt x="234" y="12"/>
                    <a:pt x="234" y="12"/>
                    <a:pt x="234" y="12"/>
                  </a:cubicBezTo>
                  <a:cubicBezTo>
                    <a:pt x="231" y="12"/>
                    <a:pt x="228" y="9"/>
                    <a:pt x="228" y="6"/>
                  </a:cubicBezTo>
                  <a:cubicBezTo>
                    <a:pt x="228" y="2"/>
                    <a:pt x="231" y="0"/>
                    <a:pt x="234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6" y="0"/>
                    <a:pt x="288" y="2"/>
                    <a:pt x="288" y="6"/>
                  </a:cubicBezTo>
                  <a:cubicBezTo>
                    <a:pt x="288" y="258"/>
                    <a:pt x="288" y="258"/>
                    <a:pt x="288" y="258"/>
                  </a:cubicBezTo>
                  <a:cubicBezTo>
                    <a:pt x="288" y="261"/>
                    <a:pt x="286" y="264"/>
                    <a:pt x="282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1" name="Freeform 83">
              <a:extLst>
                <a:ext uri="{FF2B5EF4-FFF2-40B4-BE49-F238E27FC236}">
                  <a16:creationId xmlns="" xmlns:a16="http://schemas.microsoft.com/office/drawing/2014/main" id="{3422F472-FD2E-E146-B0EE-B299A1CAE0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1" y="1720"/>
              <a:ext cx="71" cy="89"/>
            </a:xfrm>
            <a:custGeom>
              <a:avLst/>
              <a:gdLst>
                <a:gd name="T0" fmla="*/ 42 w 48"/>
                <a:gd name="T1" fmla="*/ 60 h 60"/>
                <a:gd name="T2" fmla="*/ 6 w 48"/>
                <a:gd name="T3" fmla="*/ 60 h 60"/>
                <a:gd name="T4" fmla="*/ 0 w 48"/>
                <a:gd name="T5" fmla="*/ 54 h 60"/>
                <a:gd name="T6" fmla="*/ 0 w 48"/>
                <a:gd name="T7" fmla="*/ 6 h 60"/>
                <a:gd name="T8" fmla="*/ 6 w 48"/>
                <a:gd name="T9" fmla="*/ 0 h 60"/>
                <a:gd name="T10" fmla="*/ 42 w 48"/>
                <a:gd name="T11" fmla="*/ 0 h 60"/>
                <a:gd name="T12" fmla="*/ 48 w 48"/>
                <a:gd name="T13" fmla="*/ 6 h 60"/>
                <a:gd name="T14" fmla="*/ 48 w 48"/>
                <a:gd name="T15" fmla="*/ 54 h 60"/>
                <a:gd name="T16" fmla="*/ 42 w 48"/>
                <a:gd name="T17" fmla="*/ 60 h 60"/>
                <a:gd name="T18" fmla="*/ 12 w 48"/>
                <a:gd name="T19" fmla="*/ 48 h 60"/>
                <a:gd name="T20" fmla="*/ 36 w 48"/>
                <a:gd name="T21" fmla="*/ 48 h 60"/>
                <a:gd name="T22" fmla="*/ 36 w 48"/>
                <a:gd name="T23" fmla="*/ 12 h 60"/>
                <a:gd name="T24" fmla="*/ 12 w 48"/>
                <a:gd name="T25" fmla="*/ 12 h 60"/>
                <a:gd name="T26" fmla="*/ 12 w 48"/>
                <a:gd name="T27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60">
                  <a:moveTo>
                    <a:pt x="4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2"/>
                    <a:pt x="48" y="6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7"/>
                    <a:pt x="46" y="60"/>
                    <a:pt x="42" y="60"/>
                  </a:cubicBezTo>
                  <a:close/>
                  <a:moveTo>
                    <a:pt x="12" y="48"/>
                  </a:moveTo>
                  <a:cubicBezTo>
                    <a:pt x="36" y="48"/>
                    <a:pt x="36" y="48"/>
                    <a:pt x="36" y="48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2" name="Freeform 84">
              <a:extLst>
                <a:ext uri="{FF2B5EF4-FFF2-40B4-BE49-F238E27FC236}">
                  <a16:creationId xmlns="" xmlns:a16="http://schemas.microsoft.com/office/drawing/2014/main" id="{A5C0B545-2E7A-5941-9C66-99945E3792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4" y="1720"/>
              <a:ext cx="71" cy="89"/>
            </a:xfrm>
            <a:custGeom>
              <a:avLst/>
              <a:gdLst>
                <a:gd name="T0" fmla="*/ 42 w 48"/>
                <a:gd name="T1" fmla="*/ 60 h 60"/>
                <a:gd name="T2" fmla="*/ 6 w 48"/>
                <a:gd name="T3" fmla="*/ 60 h 60"/>
                <a:gd name="T4" fmla="*/ 0 w 48"/>
                <a:gd name="T5" fmla="*/ 54 h 60"/>
                <a:gd name="T6" fmla="*/ 0 w 48"/>
                <a:gd name="T7" fmla="*/ 6 h 60"/>
                <a:gd name="T8" fmla="*/ 6 w 48"/>
                <a:gd name="T9" fmla="*/ 0 h 60"/>
                <a:gd name="T10" fmla="*/ 42 w 48"/>
                <a:gd name="T11" fmla="*/ 0 h 60"/>
                <a:gd name="T12" fmla="*/ 48 w 48"/>
                <a:gd name="T13" fmla="*/ 6 h 60"/>
                <a:gd name="T14" fmla="*/ 48 w 48"/>
                <a:gd name="T15" fmla="*/ 54 h 60"/>
                <a:gd name="T16" fmla="*/ 42 w 48"/>
                <a:gd name="T17" fmla="*/ 60 h 60"/>
                <a:gd name="T18" fmla="*/ 12 w 48"/>
                <a:gd name="T19" fmla="*/ 48 h 60"/>
                <a:gd name="T20" fmla="*/ 36 w 48"/>
                <a:gd name="T21" fmla="*/ 48 h 60"/>
                <a:gd name="T22" fmla="*/ 36 w 48"/>
                <a:gd name="T23" fmla="*/ 12 h 60"/>
                <a:gd name="T24" fmla="*/ 12 w 48"/>
                <a:gd name="T25" fmla="*/ 12 h 60"/>
                <a:gd name="T26" fmla="*/ 12 w 48"/>
                <a:gd name="T27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60">
                  <a:moveTo>
                    <a:pt x="4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2"/>
                    <a:pt x="48" y="6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7"/>
                    <a:pt x="46" y="60"/>
                    <a:pt x="42" y="60"/>
                  </a:cubicBezTo>
                  <a:close/>
                  <a:moveTo>
                    <a:pt x="12" y="48"/>
                  </a:moveTo>
                  <a:cubicBezTo>
                    <a:pt x="36" y="48"/>
                    <a:pt x="36" y="48"/>
                    <a:pt x="36" y="48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3" name="Freeform 85">
              <a:extLst>
                <a:ext uri="{FF2B5EF4-FFF2-40B4-BE49-F238E27FC236}">
                  <a16:creationId xmlns="" xmlns:a16="http://schemas.microsoft.com/office/drawing/2014/main" id="{374CD6E2-C0BA-8E40-A449-820C4406F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5" y="1755"/>
              <a:ext cx="177" cy="18"/>
            </a:xfrm>
            <a:custGeom>
              <a:avLst/>
              <a:gdLst>
                <a:gd name="T0" fmla="*/ 114 w 120"/>
                <a:gd name="T1" fmla="*/ 12 h 12"/>
                <a:gd name="T2" fmla="*/ 6 w 120"/>
                <a:gd name="T3" fmla="*/ 12 h 12"/>
                <a:gd name="T4" fmla="*/ 0 w 120"/>
                <a:gd name="T5" fmla="*/ 6 h 12"/>
                <a:gd name="T6" fmla="*/ 6 w 120"/>
                <a:gd name="T7" fmla="*/ 0 h 12"/>
                <a:gd name="T8" fmla="*/ 114 w 120"/>
                <a:gd name="T9" fmla="*/ 0 h 12"/>
                <a:gd name="T10" fmla="*/ 120 w 120"/>
                <a:gd name="T11" fmla="*/ 6 h 12"/>
                <a:gd name="T12" fmla="*/ 114 w 12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2">
                  <a:moveTo>
                    <a:pt x="11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8" y="0"/>
                    <a:pt x="120" y="2"/>
                    <a:pt x="120" y="6"/>
                  </a:cubicBezTo>
                  <a:cubicBezTo>
                    <a:pt x="120" y="9"/>
                    <a:pt x="118" y="12"/>
                    <a:pt x="11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4" name="Freeform 86">
              <a:extLst>
                <a:ext uri="{FF2B5EF4-FFF2-40B4-BE49-F238E27FC236}">
                  <a16:creationId xmlns="" xmlns:a16="http://schemas.microsoft.com/office/drawing/2014/main" id="{5650B1E9-10A3-734D-9AC1-8B333A356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0" y="1844"/>
              <a:ext cx="426" cy="18"/>
            </a:xfrm>
            <a:custGeom>
              <a:avLst/>
              <a:gdLst>
                <a:gd name="T0" fmla="*/ 282 w 288"/>
                <a:gd name="T1" fmla="*/ 12 h 12"/>
                <a:gd name="T2" fmla="*/ 6 w 288"/>
                <a:gd name="T3" fmla="*/ 12 h 12"/>
                <a:gd name="T4" fmla="*/ 0 w 288"/>
                <a:gd name="T5" fmla="*/ 6 h 12"/>
                <a:gd name="T6" fmla="*/ 6 w 288"/>
                <a:gd name="T7" fmla="*/ 0 h 12"/>
                <a:gd name="T8" fmla="*/ 282 w 288"/>
                <a:gd name="T9" fmla="*/ 0 h 12"/>
                <a:gd name="T10" fmla="*/ 288 w 288"/>
                <a:gd name="T11" fmla="*/ 6 h 12"/>
                <a:gd name="T12" fmla="*/ 282 w 28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2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6" y="0"/>
                    <a:pt x="288" y="2"/>
                    <a:pt x="288" y="6"/>
                  </a:cubicBezTo>
                  <a:cubicBezTo>
                    <a:pt x="288" y="9"/>
                    <a:pt x="286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5" name="Freeform 87">
              <a:extLst>
                <a:ext uri="{FF2B5EF4-FFF2-40B4-BE49-F238E27FC236}">
                  <a16:creationId xmlns="" xmlns:a16="http://schemas.microsoft.com/office/drawing/2014/main" id="{4B7887F8-0B63-E948-966D-617614E80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7" y="1879"/>
              <a:ext cx="18" cy="231"/>
            </a:xfrm>
            <a:custGeom>
              <a:avLst/>
              <a:gdLst>
                <a:gd name="T0" fmla="*/ 6 w 12"/>
                <a:gd name="T1" fmla="*/ 156 h 156"/>
                <a:gd name="T2" fmla="*/ 0 w 12"/>
                <a:gd name="T3" fmla="*/ 150 h 156"/>
                <a:gd name="T4" fmla="*/ 0 w 12"/>
                <a:gd name="T5" fmla="*/ 6 h 156"/>
                <a:gd name="T6" fmla="*/ 6 w 12"/>
                <a:gd name="T7" fmla="*/ 0 h 156"/>
                <a:gd name="T8" fmla="*/ 12 w 12"/>
                <a:gd name="T9" fmla="*/ 6 h 156"/>
                <a:gd name="T10" fmla="*/ 12 w 12"/>
                <a:gd name="T11" fmla="*/ 150 h 156"/>
                <a:gd name="T12" fmla="*/ 6 w 12"/>
                <a:gd name="T1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6">
                  <a:moveTo>
                    <a:pt x="6" y="156"/>
                  </a:moveTo>
                  <a:cubicBezTo>
                    <a:pt x="3" y="156"/>
                    <a:pt x="0" y="153"/>
                    <a:pt x="0" y="15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2" y="153"/>
                    <a:pt x="10" y="156"/>
                    <a:pt x="6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6" name="Freeform 88">
              <a:extLst>
                <a:ext uri="{FF2B5EF4-FFF2-40B4-BE49-F238E27FC236}">
                  <a16:creationId xmlns="" xmlns:a16="http://schemas.microsoft.com/office/drawing/2014/main" id="{ABE6E62F-E613-A74D-B3A8-299734AD8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5" y="1879"/>
              <a:ext cx="18" cy="231"/>
            </a:xfrm>
            <a:custGeom>
              <a:avLst/>
              <a:gdLst>
                <a:gd name="T0" fmla="*/ 6 w 12"/>
                <a:gd name="T1" fmla="*/ 156 h 156"/>
                <a:gd name="T2" fmla="*/ 0 w 12"/>
                <a:gd name="T3" fmla="*/ 150 h 156"/>
                <a:gd name="T4" fmla="*/ 0 w 12"/>
                <a:gd name="T5" fmla="*/ 6 h 156"/>
                <a:gd name="T6" fmla="*/ 6 w 12"/>
                <a:gd name="T7" fmla="*/ 0 h 156"/>
                <a:gd name="T8" fmla="*/ 12 w 12"/>
                <a:gd name="T9" fmla="*/ 6 h 156"/>
                <a:gd name="T10" fmla="*/ 12 w 12"/>
                <a:gd name="T11" fmla="*/ 150 h 156"/>
                <a:gd name="T12" fmla="*/ 6 w 12"/>
                <a:gd name="T1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6">
                  <a:moveTo>
                    <a:pt x="6" y="156"/>
                  </a:moveTo>
                  <a:cubicBezTo>
                    <a:pt x="3" y="156"/>
                    <a:pt x="0" y="153"/>
                    <a:pt x="0" y="15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2" y="153"/>
                    <a:pt x="10" y="156"/>
                    <a:pt x="6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7" name="Freeform 89">
              <a:extLst>
                <a:ext uri="{FF2B5EF4-FFF2-40B4-BE49-F238E27FC236}">
                  <a16:creationId xmlns="" xmlns:a16="http://schemas.microsoft.com/office/drawing/2014/main" id="{695E4311-FAD6-9945-AF11-C24EB5180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4" y="1879"/>
              <a:ext cx="18" cy="231"/>
            </a:xfrm>
            <a:custGeom>
              <a:avLst/>
              <a:gdLst>
                <a:gd name="T0" fmla="*/ 6 w 12"/>
                <a:gd name="T1" fmla="*/ 156 h 156"/>
                <a:gd name="T2" fmla="*/ 0 w 12"/>
                <a:gd name="T3" fmla="*/ 150 h 156"/>
                <a:gd name="T4" fmla="*/ 0 w 12"/>
                <a:gd name="T5" fmla="*/ 6 h 156"/>
                <a:gd name="T6" fmla="*/ 6 w 12"/>
                <a:gd name="T7" fmla="*/ 0 h 156"/>
                <a:gd name="T8" fmla="*/ 12 w 12"/>
                <a:gd name="T9" fmla="*/ 6 h 156"/>
                <a:gd name="T10" fmla="*/ 12 w 12"/>
                <a:gd name="T11" fmla="*/ 150 h 156"/>
                <a:gd name="T12" fmla="*/ 6 w 12"/>
                <a:gd name="T1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6">
                  <a:moveTo>
                    <a:pt x="6" y="156"/>
                  </a:moveTo>
                  <a:cubicBezTo>
                    <a:pt x="3" y="156"/>
                    <a:pt x="0" y="153"/>
                    <a:pt x="0" y="15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2" y="153"/>
                    <a:pt x="10" y="156"/>
                    <a:pt x="6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8" name="Freeform 90">
              <a:extLst>
                <a:ext uri="{FF2B5EF4-FFF2-40B4-BE49-F238E27FC236}">
                  <a16:creationId xmlns="" xmlns:a16="http://schemas.microsoft.com/office/drawing/2014/main" id="{F6332ED2-95E6-314D-B133-3718ED3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" y="1915"/>
              <a:ext cx="355" cy="18"/>
            </a:xfrm>
            <a:custGeom>
              <a:avLst/>
              <a:gdLst>
                <a:gd name="T0" fmla="*/ 234 w 240"/>
                <a:gd name="T1" fmla="*/ 12 h 12"/>
                <a:gd name="T2" fmla="*/ 6 w 240"/>
                <a:gd name="T3" fmla="*/ 12 h 12"/>
                <a:gd name="T4" fmla="*/ 0 w 240"/>
                <a:gd name="T5" fmla="*/ 6 h 12"/>
                <a:gd name="T6" fmla="*/ 6 w 240"/>
                <a:gd name="T7" fmla="*/ 0 h 12"/>
                <a:gd name="T8" fmla="*/ 234 w 240"/>
                <a:gd name="T9" fmla="*/ 0 h 12"/>
                <a:gd name="T10" fmla="*/ 240 w 240"/>
                <a:gd name="T11" fmla="*/ 6 h 12"/>
                <a:gd name="T12" fmla="*/ 234 w 24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2">
                  <a:moveTo>
                    <a:pt x="23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8" y="0"/>
                    <a:pt x="240" y="2"/>
                    <a:pt x="240" y="6"/>
                  </a:cubicBezTo>
                  <a:cubicBezTo>
                    <a:pt x="240" y="9"/>
                    <a:pt x="238" y="12"/>
                    <a:pt x="23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9" name="Freeform 91">
              <a:extLst>
                <a:ext uri="{FF2B5EF4-FFF2-40B4-BE49-F238E27FC236}">
                  <a16:creationId xmlns="" xmlns:a16="http://schemas.microsoft.com/office/drawing/2014/main" id="{6A20710A-A127-3045-90AC-4BEF3E718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" y="1986"/>
              <a:ext cx="355" cy="17"/>
            </a:xfrm>
            <a:custGeom>
              <a:avLst/>
              <a:gdLst>
                <a:gd name="T0" fmla="*/ 234 w 240"/>
                <a:gd name="T1" fmla="*/ 12 h 12"/>
                <a:gd name="T2" fmla="*/ 6 w 240"/>
                <a:gd name="T3" fmla="*/ 12 h 12"/>
                <a:gd name="T4" fmla="*/ 0 w 240"/>
                <a:gd name="T5" fmla="*/ 6 h 12"/>
                <a:gd name="T6" fmla="*/ 6 w 240"/>
                <a:gd name="T7" fmla="*/ 0 h 12"/>
                <a:gd name="T8" fmla="*/ 234 w 240"/>
                <a:gd name="T9" fmla="*/ 0 h 12"/>
                <a:gd name="T10" fmla="*/ 240 w 240"/>
                <a:gd name="T11" fmla="*/ 6 h 12"/>
                <a:gd name="T12" fmla="*/ 234 w 24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2">
                  <a:moveTo>
                    <a:pt x="23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8" y="0"/>
                    <a:pt x="240" y="2"/>
                    <a:pt x="240" y="6"/>
                  </a:cubicBezTo>
                  <a:cubicBezTo>
                    <a:pt x="240" y="9"/>
                    <a:pt x="238" y="12"/>
                    <a:pt x="23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0" name="Freeform 92">
              <a:extLst>
                <a:ext uri="{FF2B5EF4-FFF2-40B4-BE49-F238E27FC236}">
                  <a16:creationId xmlns="" xmlns:a16="http://schemas.microsoft.com/office/drawing/2014/main" id="{D7659633-77CA-5343-AA5A-F95F88663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" y="2057"/>
              <a:ext cx="355" cy="17"/>
            </a:xfrm>
            <a:custGeom>
              <a:avLst/>
              <a:gdLst>
                <a:gd name="T0" fmla="*/ 234 w 240"/>
                <a:gd name="T1" fmla="*/ 12 h 12"/>
                <a:gd name="T2" fmla="*/ 6 w 240"/>
                <a:gd name="T3" fmla="*/ 12 h 12"/>
                <a:gd name="T4" fmla="*/ 0 w 240"/>
                <a:gd name="T5" fmla="*/ 6 h 12"/>
                <a:gd name="T6" fmla="*/ 6 w 240"/>
                <a:gd name="T7" fmla="*/ 0 h 12"/>
                <a:gd name="T8" fmla="*/ 234 w 240"/>
                <a:gd name="T9" fmla="*/ 0 h 12"/>
                <a:gd name="T10" fmla="*/ 240 w 240"/>
                <a:gd name="T11" fmla="*/ 6 h 12"/>
                <a:gd name="T12" fmla="*/ 234 w 24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2">
                  <a:moveTo>
                    <a:pt x="23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8" y="0"/>
                    <a:pt x="240" y="2"/>
                    <a:pt x="240" y="6"/>
                  </a:cubicBezTo>
                  <a:cubicBezTo>
                    <a:pt x="240" y="9"/>
                    <a:pt x="238" y="12"/>
                    <a:pt x="23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351" name="Freeform 144">
            <a:extLst>
              <a:ext uri="{FF2B5EF4-FFF2-40B4-BE49-F238E27FC236}">
                <a16:creationId xmlns="" xmlns:a16="http://schemas.microsoft.com/office/drawing/2014/main" id="{887C956D-5C6A-EF41-B68E-293B826857D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2171887" y="1915146"/>
            <a:ext cx="274440" cy="529622"/>
          </a:xfrm>
          <a:custGeom>
            <a:avLst/>
            <a:gdLst>
              <a:gd name="T0" fmla="*/ 116 w 154"/>
              <a:gd name="T1" fmla="*/ 167 h 297"/>
              <a:gd name="T2" fmla="*/ 83 w 154"/>
              <a:gd name="T3" fmla="*/ 119 h 297"/>
              <a:gd name="T4" fmla="*/ 83 w 154"/>
              <a:gd name="T5" fmla="*/ 18 h 297"/>
              <a:gd name="T6" fmla="*/ 83 w 154"/>
              <a:gd name="T7" fmla="*/ 17 h 297"/>
              <a:gd name="T8" fmla="*/ 83 w 154"/>
              <a:gd name="T9" fmla="*/ 17 h 297"/>
              <a:gd name="T10" fmla="*/ 109 w 154"/>
              <a:gd name="T11" fmla="*/ 34 h 297"/>
              <a:gd name="T12" fmla="*/ 118 w 154"/>
              <a:gd name="T13" fmla="*/ 33 h 297"/>
              <a:gd name="T14" fmla="*/ 119 w 154"/>
              <a:gd name="T15" fmla="*/ 30 h 297"/>
              <a:gd name="T16" fmla="*/ 116 w 154"/>
              <a:gd name="T17" fmla="*/ 25 h 297"/>
              <a:gd name="T18" fmla="*/ 80 w 154"/>
              <a:gd name="T19" fmla="*/ 1 h 297"/>
              <a:gd name="T20" fmla="*/ 80 w 154"/>
              <a:gd name="T21" fmla="*/ 1 h 297"/>
              <a:gd name="T22" fmla="*/ 80 w 154"/>
              <a:gd name="T23" fmla="*/ 1 h 297"/>
              <a:gd name="T24" fmla="*/ 80 w 154"/>
              <a:gd name="T25" fmla="*/ 1 h 297"/>
              <a:gd name="T26" fmla="*/ 79 w 154"/>
              <a:gd name="T27" fmla="*/ 0 h 297"/>
              <a:gd name="T28" fmla="*/ 79 w 154"/>
              <a:gd name="T29" fmla="*/ 0 h 297"/>
              <a:gd name="T30" fmla="*/ 77 w 154"/>
              <a:gd name="T31" fmla="*/ 0 h 297"/>
              <a:gd name="T32" fmla="*/ 77 w 154"/>
              <a:gd name="T33" fmla="*/ 0 h 297"/>
              <a:gd name="T34" fmla="*/ 76 w 154"/>
              <a:gd name="T35" fmla="*/ 0 h 297"/>
              <a:gd name="T36" fmla="*/ 75 w 154"/>
              <a:gd name="T37" fmla="*/ 0 h 297"/>
              <a:gd name="T38" fmla="*/ 74 w 154"/>
              <a:gd name="T39" fmla="*/ 1 h 297"/>
              <a:gd name="T40" fmla="*/ 74 w 154"/>
              <a:gd name="T41" fmla="*/ 1 h 297"/>
              <a:gd name="T42" fmla="*/ 74 w 154"/>
              <a:gd name="T43" fmla="*/ 1 h 297"/>
              <a:gd name="T44" fmla="*/ 74 w 154"/>
              <a:gd name="T45" fmla="*/ 1 h 297"/>
              <a:gd name="T46" fmla="*/ 38 w 154"/>
              <a:gd name="T47" fmla="*/ 25 h 297"/>
              <a:gd name="T48" fmla="*/ 37 w 154"/>
              <a:gd name="T49" fmla="*/ 33 h 297"/>
              <a:gd name="T50" fmla="*/ 45 w 154"/>
              <a:gd name="T51" fmla="*/ 34 h 297"/>
              <a:gd name="T52" fmla="*/ 71 w 154"/>
              <a:gd name="T53" fmla="*/ 17 h 297"/>
              <a:gd name="T54" fmla="*/ 71 w 154"/>
              <a:gd name="T55" fmla="*/ 17 h 297"/>
              <a:gd name="T56" fmla="*/ 71 w 154"/>
              <a:gd name="T57" fmla="*/ 18 h 297"/>
              <a:gd name="T58" fmla="*/ 71 w 154"/>
              <a:gd name="T59" fmla="*/ 119 h 297"/>
              <a:gd name="T60" fmla="*/ 38 w 154"/>
              <a:gd name="T61" fmla="*/ 167 h 297"/>
              <a:gd name="T62" fmla="*/ 0 w 154"/>
              <a:gd name="T63" fmla="*/ 226 h 297"/>
              <a:gd name="T64" fmla="*/ 0 w 154"/>
              <a:gd name="T65" fmla="*/ 255 h 297"/>
              <a:gd name="T66" fmla="*/ 0 w 154"/>
              <a:gd name="T67" fmla="*/ 280 h 297"/>
              <a:gd name="T68" fmla="*/ 0 w 154"/>
              <a:gd name="T69" fmla="*/ 291 h 297"/>
              <a:gd name="T70" fmla="*/ 6 w 154"/>
              <a:gd name="T71" fmla="*/ 297 h 297"/>
              <a:gd name="T72" fmla="*/ 12 w 154"/>
              <a:gd name="T73" fmla="*/ 291 h 297"/>
              <a:gd name="T74" fmla="*/ 12 w 154"/>
              <a:gd name="T75" fmla="*/ 280 h 297"/>
              <a:gd name="T76" fmla="*/ 12 w 154"/>
              <a:gd name="T77" fmla="*/ 280 h 297"/>
              <a:gd name="T78" fmla="*/ 12 w 154"/>
              <a:gd name="T79" fmla="*/ 226 h 297"/>
              <a:gd name="T80" fmla="*/ 45 w 154"/>
              <a:gd name="T81" fmla="*/ 177 h 297"/>
              <a:gd name="T82" fmla="*/ 77 w 154"/>
              <a:gd name="T83" fmla="*/ 146 h 297"/>
              <a:gd name="T84" fmla="*/ 109 w 154"/>
              <a:gd name="T85" fmla="*/ 177 h 297"/>
              <a:gd name="T86" fmla="*/ 142 w 154"/>
              <a:gd name="T87" fmla="*/ 226 h 297"/>
              <a:gd name="T88" fmla="*/ 142 w 154"/>
              <a:gd name="T89" fmla="*/ 280 h 297"/>
              <a:gd name="T90" fmla="*/ 142 w 154"/>
              <a:gd name="T91" fmla="*/ 280 h 297"/>
              <a:gd name="T92" fmla="*/ 142 w 154"/>
              <a:gd name="T93" fmla="*/ 291 h 297"/>
              <a:gd name="T94" fmla="*/ 148 w 154"/>
              <a:gd name="T95" fmla="*/ 297 h 297"/>
              <a:gd name="T96" fmla="*/ 154 w 154"/>
              <a:gd name="T97" fmla="*/ 291 h 297"/>
              <a:gd name="T98" fmla="*/ 154 w 154"/>
              <a:gd name="T99" fmla="*/ 280 h 297"/>
              <a:gd name="T100" fmla="*/ 154 w 154"/>
              <a:gd name="T101" fmla="*/ 255 h 297"/>
              <a:gd name="T102" fmla="*/ 154 w 154"/>
              <a:gd name="T103" fmla="*/ 226 h 297"/>
              <a:gd name="T104" fmla="*/ 116 w 154"/>
              <a:gd name="T105" fmla="*/ 167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54" h="297">
                <a:moveTo>
                  <a:pt x="116" y="167"/>
                </a:moveTo>
                <a:cubicBezTo>
                  <a:pt x="98" y="156"/>
                  <a:pt x="83" y="146"/>
                  <a:pt x="83" y="119"/>
                </a:cubicBezTo>
                <a:cubicBezTo>
                  <a:pt x="83" y="18"/>
                  <a:pt x="83" y="18"/>
                  <a:pt x="83" y="18"/>
                </a:cubicBezTo>
                <a:cubicBezTo>
                  <a:pt x="83" y="18"/>
                  <a:pt x="83" y="17"/>
                  <a:pt x="83" y="17"/>
                </a:cubicBezTo>
                <a:cubicBezTo>
                  <a:pt x="83" y="17"/>
                  <a:pt x="83" y="17"/>
                  <a:pt x="83" y="17"/>
                </a:cubicBezTo>
                <a:cubicBezTo>
                  <a:pt x="109" y="34"/>
                  <a:pt x="109" y="34"/>
                  <a:pt x="109" y="34"/>
                </a:cubicBezTo>
                <a:cubicBezTo>
                  <a:pt x="112" y="36"/>
                  <a:pt x="116" y="36"/>
                  <a:pt x="118" y="33"/>
                </a:cubicBezTo>
                <a:cubicBezTo>
                  <a:pt x="118" y="32"/>
                  <a:pt x="119" y="31"/>
                  <a:pt x="119" y="30"/>
                </a:cubicBezTo>
                <a:cubicBezTo>
                  <a:pt x="119" y="28"/>
                  <a:pt x="118" y="26"/>
                  <a:pt x="116" y="25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79" y="0"/>
                  <a:pt x="79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78" y="0"/>
                  <a:pt x="78" y="0"/>
                  <a:pt x="77" y="0"/>
                </a:cubicBezTo>
                <a:cubicBezTo>
                  <a:pt x="77" y="0"/>
                  <a:pt x="77" y="0"/>
                  <a:pt x="77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75" y="0"/>
                  <a:pt x="74" y="1"/>
                  <a:pt x="74" y="1"/>
                </a:cubicBezTo>
                <a:cubicBezTo>
                  <a:pt x="74" y="1"/>
                  <a:pt x="74" y="1"/>
                  <a:pt x="74" y="1"/>
                </a:cubicBezTo>
                <a:cubicBezTo>
                  <a:pt x="74" y="1"/>
                  <a:pt x="74" y="1"/>
                  <a:pt x="74" y="1"/>
                </a:cubicBezTo>
                <a:cubicBezTo>
                  <a:pt x="74" y="1"/>
                  <a:pt x="74" y="1"/>
                  <a:pt x="74" y="1"/>
                </a:cubicBezTo>
                <a:cubicBezTo>
                  <a:pt x="38" y="25"/>
                  <a:pt x="38" y="25"/>
                  <a:pt x="38" y="25"/>
                </a:cubicBezTo>
                <a:cubicBezTo>
                  <a:pt x="35" y="26"/>
                  <a:pt x="35" y="30"/>
                  <a:pt x="37" y="33"/>
                </a:cubicBezTo>
                <a:cubicBezTo>
                  <a:pt x="38" y="36"/>
                  <a:pt x="42" y="36"/>
                  <a:pt x="45" y="34"/>
                </a:cubicBezTo>
                <a:cubicBezTo>
                  <a:pt x="71" y="17"/>
                  <a:pt x="71" y="17"/>
                  <a:pt x="71" y="17"/>
                </a:cubicBezTo>
                <a:cubicBezTo>
                  <a:pt x="71" y="17"/>
                  <a:pt x="71" y="17"/>
                  <a:pt x="71" y="17"/>
                </a:cubicBezTo>
                <a:cubicBezTo>
                  <a:pt x="71" y="17"/>
                  <a:pt x="71" y="18"/>
                  <a:pt x="71" y="18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71" y="146"/>
                  <a:pt x="56" y="156"/>
                  <a:pt x="38" y="167"/>
                </a:cubicBezTo>
                <a:cubicBezTo>
                  <a:pt x="20" y="179"/>
                  <a:pt x="0" y="193"/>
                  <a:pt x="0" y="226"/>
                </a:cubicBezTo>
                <a:cubicBezTo>
                  <a:pt x="0" y="255"/>
                  <a:pt x="0" y="255"/>
                  <a:pt x="0" y="255"/>
                </a:cubicBezTo>
                <a:cubicBezTo>
                  <a:pt x="0" y="280"/>
                  <a:pt x="0" y="280"/>
                  <a:pt x="0" y="280"/>
                </a:cubicBezTo>
                <a:cubicBezTo>
                  <a:pt x="0" y="291"/>
                  <a:pt x="0" y="291"/>
                  <a:pt x="0" y="291"/>
                </a:cubicBezTo>
                <a:cubicBezTo>
                  <a:pt x="0" y="294"/>
                  <a:pt x="3" y="297"/>
                  <a:pt x="6" y="297"/>
                </a:cubicBezTo>
                <a:cubicBezTo>
                  <a:pt x="9" y="297"/>
                  <a:pt x="12" y="294"/>
                  <a:pt x="12" y="291"/>
                </a:cubicBezTo>
                <a:cubicBezTo>
                  <a:pt x="12" y="280"/>
                  <a:pt x="12" y="280"/>
                  <a:pt x="12" y="280"/>
                </a:cubicBezTo>
                <a:cubicBezTo>
                  <a:pt x="12" y="280"/>
                  <a:pt x="12" y="280"/>
                  <a:pt x="12" y="280"/>
                </a:cubicBezTo>
                <a:cubicBezTo>
                  <a:pt x="12" y="226"/>
                  <a:pt x="12" y="226"/>
                  <a:pt x="12" y="226"/>
                </a:cubicBezTo>
                <a:cubicBezTo>
                  <a:pt x="12" y="199"/>
                  <a:pt x="27" y="189"/>
                  <a:pt x="45" y="177"/>
                </a:cubicBezTo>
                <a:cubicBezTo>
                  <a:pt x="57" y="169"/>
                  <a:pt x="70" y="161"/>
                  <a:pt x="77" y="146"/>
                </a:cubicBezTo>
                <a:cubicBezTo>
                  <a:pt x="84" y="161"/>
                  <a:pt x="97" y="169"/>
                  <a:pt x="109" y="177"/>
                </a:cubicBezTo>
                <a:cubicBezTo>
                  <a:pt x="127" y="189"/>
                  <a:pt x="142" y="199"/>
                  <a:pt x="142" y="226"/>
                </a:cubicBezTo>
                <a:cubicBezTo>
                  <a:pt x="142" y="280"/>
                  <a:pt x="142" y="280"/>
                  <a:pt x="142" y="280"/>
                </a:cubicBezTo>
                <a:cubicBezTo>
                  <a:pt x="142" y="280"/>
                  <a:pt x="142" y="280"/>
                  <a:pt x="142" y="280"/>
                </a:cubicBezTo>
                <a:cubicBezTo>
                  <a:pt x="142" y="291"/>
                  <a:pt x="142" y="291"/>
                  <a:pt x="142" y="291"/>
                </a:cubicBezTo>
                <a:cubicBezTo>
                  <a:pt x="142" y="294"/>
                  <a:pt x="145" y="297"/>
                  <a:pt x="148" y="297"/>
                </a:cubicBezTo>
                <a:cubicBezTo>
                  <a:pt x="152" y="297"/>
                  <a:pt x="154" y="294"/>
                  <a:pt x="154" y="291"/>
                </a:cubicBezTo>
                <a:cubicBezTo>
                  <a:pt x="154" y="280"/>
                  <a:pt x="154" y="280"/>
                  <a:pt x="154" y="280"/>
                </a:cubicBezTo>
                <a:cubicBezTo>
                  <a:pt x="154" y="255"/>
                  <a:pt x="154" y="255"/>
                  <a:pt x="154" y="255"/>
                </a:cubicBezTo>
                <a:cubicBezTo>
                  <a:pt x="154" y="226"/>
                  <a:pt x="154" y="226"/>
                  <a:pt x="154" y="226"/>
                </a:cubicBezTo>
                <a:cubicBezTo>
                  <a:pt x="154" y="193"/>
                  <a:pt x="134" y="179"/>
                  <a:pt x="116" y="16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grpSp>
        <p:nvGrpSpPr>
          <p:cNvPr id="352" name="Group 351">
            <a:extLst>
              <a:ext uri="{FF2B5EF4-FFF2-40B4-BE49-F238E27FC236}">
                <a16:creationId xmlns="" xmlns:a16="http://schemas.microsoft.com/office/drawing/2014/main" id="{93CF84E6-DB80-C040-8D2B-6B117435B35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32640" y="1933804"/>
            <a:ext cx="491102" cy="492306"/>
            <a:chOff x="1378" y="455"/>
            <a:chExt cx="408" cy="409"/>
          </a:xfrm>
          <a:solidFill>
            <a:schemeClr val="accent1"/>
          </a:solidFill>
        </p:grpSpPr>
        <p:sp>
          <p:nvSpPr>
            <p:cNvPr id="353" name="Freeform 10">
              <a:extLst>
                <a:ext uri="{FF2B5EF4-FFF2-40B4-BE49-F238E27FC236}">
                  <a16:creationId xmlns="" xmlns:a16="http://schemas.microsoft.com/office/drawing/2014/main" id="{19E0843A-545A-5E44-8AF6-E92D9679B4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2" y="489"/>
              <a:ext cx="340" cy="341"/>
            </a:xfrm>
            <a:custGeom>
              <a:avLst/>
              <a:gdLst>
                <a:gd name="T0" fmla="*/ 115 w 230"/>
                <a:gd name="T1" fmla="*/ 230 h 230"/>
                <a:gd name="T2" fmla="*/ 0 w 230"/>
                <a:gd name="T3" fmla="*/ 115 h 230"/>
                <a:gd name="T4" fmla="*/ 115 w 230"/>
                <a:gd name="T5" fmla="*/ 0 h 230"/>
                <a:gd name="T6" fmla="*/ 230 w 230"/>
                <a:gd name="T7" fmla="*/ 115 h 230"/>
                <a:gd name="T8" fmla="*/ 115 w 230"/>
                <a:gd name="T9" fmla="*/ 230 h 230"/>
                <a:gd name="T10" fmla="*/ 115 w 230"/>
                <a:gd name="T11" fmla="*/ 12 h 230"/>
                <a:gd name="T12" fmla="*/ 12 w 230"/>
                <a:gd name="T13" fmla="*/ 115 h 230"/>
                <a:gd name="T14" fmla="*/ 115 w 230"/>
                <a:gd name="T15" fmla="*/ 218 h 230"/>
                <a:gd name="T16" fmla="*/ 218 w 230"/>
                <a:gd name="T17" fmla="*/ 115 h 230"/>
                <a:gd name="T18" fmla="*/ 115 w 230"/>
                <a:gd name="T19" fmla="*/ 12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0" h="230">
                  <a:moveTo>
                    <a:pt x="115" y="230"/>
                  </a:moveTo>
                  <a:cubicBezTo>
                    <a:pt x="52" y="230"/>
                    <a:pt x="0" y="178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0" y="51"/>
                    <a:pt x="230" y="115"/>
                  </a:cubicBezTo>
                  <a:cubicBezTo>
                    <a:pt x="230" y="178"/>
                    <a:pt x="179" y="230"/>
                    <a:pt x="115" y="230"/>
                  </a:cubicBezTo>
                  <a:close/>
                  <a:moveTo>
                    <a:pt x="115" y="12"/>
                  </a:moveTo>
                  <a:cubicBezTo>
                    <a:pt x="59" y="12"/>
                    <a:pt x="12" y="58"/>
                    <a:pt x="12" y="115"/>
                  </a:cubicBezTo>
                  <a:cubicBezTo>
                    <a:pt x="12" y="172"/>
                    <a:pt x="59" y="218"/>
                    <a:pt x="115" y="218"/>
                  </a:cubicBezTo>
                  <a:cubicBezTo>
                    <a:pt x="172" y="218"/>
                    <a:pt x="218" y="172"/>
                    <a:pt x="218" y="115"/>
                  </a:cubicBezTo>
                  <a:cubicBezTo>
                    <a:pt x="218" y="58"/>
                    <a:pt x="172" y="12"/>
                    <a:pt x="1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4" name="Freeform 11">
              <a:extLst>
                <a:ext uri="{FF2B5EF4-FFF2-40B4-BE49-F238E27FC236}">
                  <a16:creationId xmlns="" xmlns:a16="http://schemas.microsoft.com/office/drawing/2014/main" id="{E215F30D-61AD-A146-85D1-7B02FC0B25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8" y="574"/>
              <a:ext cx="170" cy="170"/>
            </a:xfrm>
            <a:custGeom>
              <a:avLst/>
              <a:gdLst>
                <a:gd name="T0" fmla="*/ 57 w 115"/>
                <a:gd name="T1" fmla="*/ 115 h 115"/>
                <a:gd name="T2" fmla="*/ 0 w 115"/>
                <a:gd name="T3" fmla="*/ 58 h 115"/>
                <a:gd name="T4" fmla="*/ 57 w 115"/>
                <a:gd name="T5" fmla="*/ 0 h 115"/>
                <a:gd name="T6" fmla="*/ 115 w 115"/>
                <a:gd name="T7" fmla="*/ 58 h 115"/>
                <a:gd name="T8" fmla="*/ 57 w 115"/>
                <a:gd name="T9" fmla="*/ 115 h 115"/>
                <a:gd name="T10" fmla="*/ 57 w 115"/>
                <a:gd name="T11" fmla="*/ 12 h 115"/>
                <a:gd name="T12" fmla="*/ 12 w 115"/>
                <a:gd name="T13" fmla="*/ 58 h 115"/>
                <a:gd name="T14" fmla="*/ 57 w 115"/>
                <a:gd name="T15" fmla="*/ 103 h 115"/>
                <a:gd name="T16" fmla="*/ 103 w 115"/>
                <a:gd name="T17" fmla="*/ 58 h 115"/>
                <a:gd name="T18" fmla="*/ 57 w 115"/>
                <a:gd name="T19" fmla="*/ 1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115">
                  <a:moveTo>
                    <a:pt x="57" y="115"/>
                  </a:moveTo>
                  <a:cubicBezTo>
                    <a:pt x="26" y="115"/>
                    <a:pt x="0" y="90"/>
                    <a:pt x="0" y="58"/>
                  </a:cubicBezTo>
                  <a:cubicBezTo>
                    <a:pt x="0" y="26"/>
                    <a:pt x="26" y="0"/>
                    <a:pt x="57" y="0"/>
                  </a:cubicBezTo>
                  <a:cubicBezTo>
                    <a:pt x="89" y="0"/>
                    <a:pt x="115" y="26"/>
                    <a:pt x="115" y="58"/>
                  </a:cubicBezTo>
                  <a:cubicBezTo>
                    <a:pt x="115" y="90"/>
                    <a:pt x="89" y="115"/>
                    <a:pt x="57" y="115"/>
                  </a:cubicBezTo>
                  <a:close/>
                  <a:moveTo>
                    <a:pt x="57" y="12"/>
                  </a:moveTo>
                  <a:cubicBezTo>
                    <a:pt x="32" y="12"/>
                    <a:pt x="12" y="33"/>
                    <a:pt x="12" y="58"/>
                  </a:cubicBezTo>
                  <a:cubicBezTo>
                    <a:pt x="12" y="83"/>
                    <a:pt x="32" y="103"/>
                    <a:pt x="57" y="103"/>
                  </a:cubicBezTo>
                  <a:cubicBezTo>
                    <a:pt x="83" y="103"/>
                    <a:pt x="103" y="83"/>
                    <a:pt x="103" y="58"/>
                  </a:cubicBezTo>
                  <a:cubicBezTo>
                    <a:pt x="103" y="33"/>
                    <a:pt x="83" y="12"/>
                    <a:pt x="57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5" name="Freeform 12">
              <a:extLst>
                <a:ext uri="{FF2B5EF4-FFF2-40B4-BE49-F238E27FC236}">
                  <a16:creationId xmlns="" xmlns:a16="http://schemas.microsoft.com/office/drawing/2014/main" id="{B99AB6FD-96E3-0141-8570-EF1AD6989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3" y="455"/>
              <a:ext cx="18" cy="409"/>
            </a:xfrm>
            <a:custGeom>
              <a:avLst/>
              <a:gdLst>
                <a:gd name="T0" fmla="*/ 6 w 12"/>
                <a:gd name="T1" fmla="*/ 276 h 276"/>
                <a:gd name="T2" fmla="*/ 0 w 12"/>
                <a:gd name="T3" fmla="*/ 270 h 276"/>
                <a:gd name="T4" fmla="*/ 0 w 12"/>
                <a:gd name="T5" fmla="*/ 6 h 276"/>
                <a:gd name="T6" fmla="*/ 6 w 12"/>
                <a:gd name="T7" fmla="*/ 0 h 276"/>
                <a:gd name="T8" fmla="*/ 12 w 12"/>
                <a:gd name="T9" fmla="*/ 6 h 276"/>
                <a:gd name="T10" fmla="*/ 12 w 12"/>
                <a:gd name="T11" fmla="*/ 270 h 276"/>
                <a:gd name="T12" fmla="*/ 6 w 12"/>
                <a:gd name="T13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76">
                  <a:moveTo>
                    <a:pt x="6" y="276"/>
                  </a:moveTo>
                  <a:cubicBezTo>
                    <a:pt x="3" y="276"/>
                    <a:pt x="0" y="273"/>
                    <a:pt x="0" y="27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270"/>
                    <a:pt x="12" y="270"/>
                    <a:pt x="12" y="270"/>
                  </a:cubicBezTo>
                  <a:cubicBezTo>
                    <a:pt x="12" y="273"/>
                    <a:pt x="10" y="276"/>
                    <a:pt x="6" y="2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6" name="Freeform 13">
              <a:extLst>
                <a:ext uri="{FF2B5EF4-FFF2-40B4-BE49-F238E27FC236}">
                  <a16:creationId xmlns="" xmlns:a16="http://schemas.microsoft.com/office/drawing/2014/main" id="{B8756B43-11EC-4C44-B2BA-7B15246B2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" y="651"/>
              <a:ext cx="408" cy="17"/>
            </a:xfrm>
            <a:custGeom>
              <a:avLst/>
              <a:gdLst>
                <a:gd name="T0" fmla="*/ 270 w 276"/>
                <a:gd name="T1" fmla="*/ 12 h 12"/>
                <a:gd name="T2" fmla="*/ 6 w 276"/>
                <a:gd name="T3" fmla="*/ 12 h 12"/>
                <a:gd name="T4" fmla="*/ 0 w 276"/>
                <a:gd name="T5" fmla="*/ 6 h 12"/>
                <a:gd name="T6" fmla="*/ 6 w 276"/>
                <a:gd name="T7" fmla="*/ 0 h 12"/>
                <a:gd name="T8" fmla="*/ 270 w 276"/>
                <a:gd name="T9" fmla="*/ 0 h 12"/>
                <a:gd name="T10" fmla="*/ 276 w 276"/>
                <a:gd name="T11" fmla="*/ 6 h 12"/>
                <a:gd name="T12" fmla="*/ 270 w 27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12">
                  <a:moveTo>
                    <a:pt x="27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274" y="0"/>
                    <a:pt x="276" y="3"/>
                    <a:pt x="276" y="6"/>
                  </a:cubicBezTo>
                  <a:cubicBezTo>
                    <a:pt x="276" y="9"/>
                    <a:pt x="274" y="12"/>
                    <a:pt x="27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357" name="Group 60">
            <a:extLst>
              <a:ext uri="{FF2B5EF4-FFF2-40B4-BE49-F238E27FC236}">
                <a16:creationId xmlns="" xmlns:a16="http://schemas.microsoft.com/office/drawing/2014/main" id="{3B66017D-AE30-3842-A30B-430AD751F9D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34652" y="5494451"/>
            <a:ext cx="481666" cy="480536"/>
            <a:chOff x="348" y="1721"/>
            <a:chExt cx="426" cy="425"/>
          </a:xfrm>
          <a:solidFill>
            <a:schemeClr val="accent1"/>
          </a:solidFill>
        </p:grpSpPr>
        <p:sp>
          <p:nvSpPr>
            <p:cNvPr id="358" name="Freeform 61">
              <a:extLst>
                <a:ext uri="{FF2B5EF4-FFF2-40B4-BE49-F238E27FC236}">
                  <a16:creationId xmlns="" xmlns:a16="http://schemas.microsoft.com/office/drawing/2014/main" id="{2C5B2D4E-1F4D-CB46-A341-2B749AC7F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" y="1721"/>
              <a:ext cx="373" cy="372"/>
            </a:xfrm>
            <a:custGeom>
              <a:avLst/>
              <a:gdLst>
                <a:gd name="T0" fmla="*/ 126 w 252"/>
                <a:gd name="T1" fmla="*/ 252 h 252"/>
                <a:gd name="T2" fmla="*/ 0 w 252"/>
                <a:gd name="T3" fmla="*/ 126 h 252"/>
                <a:gd name="T4" fmla="*/ 126 w 252"/>
                <a:gd name="T5" fmla="*/ 0 h 252"/>
                <a:gd name="T6" fmla="*/ 252 w 252"/>
                <a:gd name="T7" fmla="*/ 126 h 252"/>
                <a:gd name="T8" fmla="*/ 126 w 252"/>
                <a:gd name="T9" fmla="*/ 252 h 252"/>
                <a:gd name="T10" fmla="*/ 126 w 252"/>
                <a:gd name="T11" fmla="*/ 12 h 252"/>
                <a:gd name="T12" fmla="*/ 12 w 252"/>
                <a:gd name="T13" fmla="*/ 126 h 252"/>
                <a:gd name="T14" fmla="*/ 126 w 252"/>
                <a:gd name="T15" fmla="*/ 240 h 252"/>
                <a:gd name="T16" fmla="*/ 240 w 252"/>
                <a:gd name="T17" fmla="*/ 126 h 252"/>
                <a:gd name="T18" fmla="*/ 126 w 252"/>
                <a:gd name="T19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2" h="252">
                  <a:moveTo>
                    <a:pt x="126" y="252"/>
                  </a:moveTo>
                  <a:cubicBezTo>
                    <a:pt x="56" y="252"/>
                    <a:pt x="0" y="195"/>
                    <a:pt x="0" y="126"/>
                  </a:cubicBezTo>
                  <a:cubicBezTo>
                    <a:pt x="0" y="56"/>
                    <a:pt x="56" y="0"/>
                    <a:pt x="126" y="0"/>
                  </a:cubicBezTo>
                  <a:cubicBezTo>
                    <a:pt x="195" y="0"/>
                    <a:pt x="252" y="56"/>
                    <a:pt x="252" y="126"/>
                  </a:cubicBezTo>
                  <a:cubicBezTo>
                    <a:pt x="252" y="195"/>
                    <a:pt x="195" y="252"/>
                    <a:pt x="126" y="252"/>
                  </a:cubicBezTo>
                  <a:close/>
                  <a:moveTo>
                    <a:pt x="126" y="12"/>
                  </a:moveTo>
                  <a:cubicBezTo>
                    <a:pt x="63" y="12"/>
                    <a:pt x="12" y="63"/>
                    <a:pt x="12" y="126"/>
                  </a:cubicBezTo>
                  <a:cubicBezTo>
                    <a:pt x="12" y="188"/>
                    <a:pt x="63" y="240"/>
                    <a:pt x="126" y="240"/>
                  </a:cubicBezTo>
                  <a:cubicBezTo>
                    <a:pt x="188" y="240"/>
                    <a:pt x="240" y="188"/>
                    <a:pt x="240" y="126"/>
                  </a:cubicBezTo>
                  <a:cubicBezTo>
                    <a:pt x="240" y="63"/>
                    <a:pt x="188" y="12"/>
                    <a:pt x="12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59" name="Freeform 62">
              <a:extLst>
                <a:ext uri="{FF2B5EF4-FFF2-40B4-BE49-F238E27FC236}">
                  <a16:creationId xmlns="" xmlns:a16="http://schemas.microsoft.com/office/drawing/2014/main" id="{DD515909-F712-6D4B-BF72-2C4B8885D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" y="2022"/>
              <a:ext cx="124" cy="124"/>
            </a:xfrm>
            <a:custGeom>
              <a:avLst/>
              <a:gdLst>
                <a:gd name="T0" fmla="*/ 78 w 84"/>
                <a:gd name="T1" fmla="*/ 84 h 84"/>
                <a:gd name="T2" fmla="*/ 73 w 84"/>
                <a:gd name="T3" fmla="*/ 82 h 84"/>
                <a:gd name="T4" fmla="*/ 2 w 84"/>
                <a:gd name="T5" fmla="*/ 11 h 84"/>
                <a:gd name="T6" fmla="*/ 2 w 84"/>
                <a:gd name="T7" fmla="*/ 2 h 84"/>
                <a:gd name="T8" fmla="*/ 11 w 84"/>
                <a:gd name="T9" fmla="*/ 2 h 84"/>
                <a:gd name="T10" fmla="*/ 82 w 84"/>
                <a:gd name="T11" fmla="*/ 73 h 84"/>
                <a:gd name="T12" fmla="*/ 82 w 84"/>
                <a:gd name="T13" fmla="*/ 82 h 84"/>
                <a:gd name="T14" fmla="*/ 78 w 84"/>
                <a:gd name="T1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84">
                  <a:moveTo>
                    <a:pt x="78" y="84"/>
                  </a:moveTo>
                  <a:cubicBezTo>
                    <a:pt x="76" y="84"/>
                    <a:pt x="75" y="83"/>
                    <a:pt x="73" y="8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5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82" y="73"/>
                    <a:pt x="82" y="73"/>
                    <a:pt x="82" y="73"/>
                  </a:cubicBezTo>
                  <a:cubicBezTo>
                    <a:pt x="84" y="76"/>
                    <a:pt x="84" y="80"/>
                    <a:pt x="82" y="82"/>
                  </a:cubicBezTo>
                  <a:cubicBezTo>
                    <a:pt x="81" y="83"/>
                    <a:pt x="79" y="84"/>
                    <a:pt x="78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60" name="Freeform 63">
              <a:extLst>
                <a:ext uri="{FF2B5EF4-FFF2-40B4-BE49-F238E27FC236}">
                  <a16:creationId xmlns="" xmlns:a16="http://schemas.microsoft.com/office/drawing/2014/main" id="{CC9BE79E-AA71-604B-8FB7-CFEA0AC849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" y="1783"/>
              <a:ext cx="244" cy="248"/>
            </a:xfrm>
            <a:custGeom>
              <a:avLst/>
              <a:gdLst>
                <a:gd name="T0" fmla="*/ 66 w 165"/>
                <a:gd name="T1" fmla="*/ 168 h 168"/>
                <a:gd name="T2" fmla="*/ 60 w 165"/>
                <a:gd name="T3" fmla="*/ 146 h 168"/>
                <a:gd name="T4" fmla="*/ 27 w 165"/>
                <a:gd name="T5" fmla="*/ 143 h 168"/>
                <a:gd name="T6" fmla="*/ 1 w 165"/>
                <a:gd name="T7" fmla="*/ 110 h 168"/>
                <a:gd name="T8" fmla="*/ 3 w 165"/>
                <a:gd name="T9" fmla="*/ 102 h 168"/>
                <a:gd name="T10" fmla="*/ 17 w 165"/>
                <a:gd name="T11" fmla="*/ 74 h 168"/>
                <a:gd name="T12" fmla="*/ 0 w 165"/>
                <a:gd name="T13" fmla="*/ 62 h 168"/>
                <a:gd name="T14" fmla="*/ 19 w 165"/>
                <a:gd name="T15" fmla="*/ 26 h 168"/>
                <a:gd name="T16" fmla="*/ 42 w 165"/>
                <a:gd name="T17" fmla="*/ 32 h 168"/>
                <a:gd name="T18" fmla="*/ 60 w 165"/>
                <a:gd name="T19" fmla="*/ 6 h 168"/>
                <a:gd name="T20" fmla="*/ 102 w 165"/>
                <a:gd name="T21" fmla="*/ 0 h 168"/>
                <a:gd name="T22" fmla="*/ 108 w 165"/>
                <a:gd name="T23" fmla="*/ 23 h 168"/>
                <a:gd name="T24" fmla="*/ 138 w 165"/>
                <a:gd name="T25" fmla="*/ 24 h 168"/>
                <a:gd name="T26" fmla="*/ 146 w 165"/>
                <a:gd name="T27" fmla="*/ 26 h 168"/>
                <a:gd name="T28" fmla="*/ 165 w 165"/>
                <a:gd name="T29" fmla="*/ 62 h 168"/>
                <a:gd name="T30" fmla="*/ 148 w 165"/>
                <a:gd name="T31" fmla="*/ 74 h 168"/>
                <a:gd name="T32" fmla="*/ 162 w 165"/>
                <a:gd name="T33" fmla="*/ 102 h 168"/>
                <a:gd name="T34" fmla="*/ 164 w 165"/>
                <a:gd name="T35" fmla="*/ 110 h 168"/>
                <a:gd name="T36" fmla="*/ 143 w 165"/>
                <a:gd name="T37" fmla="*/ 144 h 168"/>
                <a:gd name="T38" fmla="*/ 124 w 165"/>
                <a:gd name="T39" fmla="*/ 135 h 168"/>
                <a:gd name="T40" fmla="*/ 108 w 165"/>
                <a:gd name="T41" fmla="*/ 162 h 168"/>
                <a:gd name="T42" fmla="*/ 72 w 165"/>
                <a:gd name="T43" fmla="*/ 156 h 168"/>
                <a:gd name="T44" fmla="*/ 96 w 165"/>
                <a:gd name="T45" fmla="*/ 141 h 168"/>
                <a:gd name="T46" fmla="*/ 120 w 165"/>
                <a:gd name="T47" fmla="*/ 123 h 168"/>
                <a:gd name="T48" fmla="*/ 139 w 165"/>
                <a:gd name="T49" fmla="*/ 130 h 168"/>
                <a:gd name="T50" fmla="*/ 138 w 165"/>
                <a:gd name="T51" fmla="*/ 102 h 168"/>
                <a:gd name="T52" fmla="*/ 135 w 165"/>
                <a:gd name="T53" fmla="*/ 72 h 168"/>
                <a:gd name="T54" fmla="*/ 151 w 165"/>
                <a:gd name="T55" fmla="*/ 58 h 168"/>
                <a:gd name="T56" fmla="*/ 127 w 165"/>
                <a:gd name="T57" fmla="*/ 45 h 168"/>
                <a:gd name="T58" fmla="*/ 100 w 165"/>
                <a:gd name="T59" fmla="*/ 32 h 168"/>
                <a:gd name="T60" fmla="*/ 96 w 165"/>
                <a:gd name="T61" fmla="*/ 12 h 168"/>
                <a:gd name="T62" fmla="*/ 72 w 165"/>
                <a:gd name="T63" fmla="*/ 26 h 168"/>
                <a:gd name="T64" fmla="*/ 47 w 165"/>
                <a:gd name="T65" fmla="*/ 44 h 168"/>
                <a:gd name="T66" fmla="*/ 27 w 165"/>
                <a:gd name="T67" fmla="*/ 37 h 168"/>
                <a:gd name="T68" fmla="*/ 27 w 165"/>
                <a:gd name="T69" fmla="*/ 65 h 168"/>
                <a:gd name="T70" fmla="*/ 30 w 165"/>
                <a:gd name="T71" fmla="*/ 95 h 168"/>
                <a:gd name="T72" fmla="*/ 14 w 165"/>
                <a:gd name="T73" fmla="*/ 109 h 168"/>
                <a:gd name="T74" fmla="*/ 40 w 165"/>
                <a:gd name="T75" fmla="*/ 123 h 168"/>
                <a:gd name="T76" fmla="*/ 67 w 165"/>
                <a:gd name="T77" fmla="*/ 135 h 168"/>
                <a:gd name="T78" fmla="*/ 72 w 165"/>
                <a:gd name="T79" fmla="*/ 1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5" h="168">
                  <a:moveTo>
                    <a:pt x="102" y="168"/>
                  </a:moveTo>
                  <a:cubicBezTo>
                    <a:pt x="66" y="168"/>
                    <a:pt x="66" y="168"/>
                    <a:pt x="66" y="168"/>
                  </a:cubicBezTo>
                  <a:cubicBezTo>
                    <a:pt x="63" y="168"/>
                    <a:pt x="60" y="165"/>
                    <a:pt x="60" y="162"/>
                  </a:cubicBezTo>
                  <a:cubicBezTo>
                    <a:pt x="60" y="146"/>
                    <a:pt x="60" y="146"/>
                    <a:pt x="60" y="146"/>
                  </a:cubicBezTo>
                  <a:cubicBezTo>
                    <a:pt x="52" y="143"/>
                    <a:pt x="47" y="139"/>
                    <a:pt x="42" y="135"/>
                  </a:cubicBezTo>
                  <a:cubicBezTo>
                    <a:pt x="27" y="143"/>
                    <a:pt x="27" y="143"/>
                    <a:pt x="27" y="143"/>
                  </a:cubicBezTo>
                  <a:cubicBezTo>
                    <a:pt x="24" y="145"/>
                    <a:pt x="21" y="144"/>
                    <a:pt x="19" y="141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0" y="109"/>
                    <a:pt x="0" y="107"/>
                    <a:pt x="0" y="106"/>
                  </a:cubicBezTo>
                  <a:cubicBezTo>
                    <a:pt x="1" y="104"/>
                    <a:pt x="2" y="103"/>
                    <a:pt x="3" y="102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6" y="87"/>
                    <a:pt x="16" y="80"/>
                    <a:pt x="17" y="74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2" y="65"/>
                    <a:pt x="1" y="63"/>
                    <a:pt x="0" y="62"/>
                  </a:cubicBezTo>
                  <a:cubicBezTo>
                    <a:pt x="0" y="60"/>
                    <a:pt x="0" y="59"/>
                    <a:pt x="1" y="5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1" y="23"/>
                    <a:pt x="25" y="22"/>
                    <a:pt x="27" y="24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7" y="28"/>
                    <a:pt x="52" y="24"/>
                    <a:pt x="60" y="22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2"/>
                    <a:pt x="63" y="0"/>
                    <a:pt x="66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5" y="0"/>
                    <a:pt x="108" y="2"/>
                    <a:pt x="108" y="6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15" y="26"/>
                    <a:pt x="120" y="29"/>
                    <a:pt x="124" y="32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9" y="23"/>
                    <a:pt x="141" y="23"/>
                    <a:pt x="143" y="23"/>
                  </a:cubicBezTo>
                  <a:cubicBezTo>
                    <a:pt x="144" y="24"/>
                    <a:pt x="146" y="25"/>
                    <a:pt x="146" y="2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5" y="59"/>
                    <a:pt x="165" y="60"/>
                    <a:pt x="165" y="62"/>
                  </a:cubicBezTo>
                  <a:cubicBezTo>
                    <a:pt x="165" y="63"/>
                    <a:pt x="164" y="65"/>
                    <a:pt x="162" y="65"/>
                  </a:cubicBezTo>
                  <a:cubicBezTo>
                    <a:pt x="148" y="74"/>
                    <a:pt x="148" y="74"/>
                    <a:pt x="148" y="74"/>
                  </a:cubicBezTo>
                  <a:cubicBezTo>
                    <a:pt x="149" y="80"/>
                    <a:pt x="149" y="87"/>
                    <a:pt x="148" y="94"/>
                  </a:cubicBezTo>
                  <a:cubicBezTo>
                    <a:pt x="162" y="102"/>
                    <a:pt x="162" y="102"/>
                    <a:pt x="162" y="102"/>
                  </a:cubicBezTo>
                  <a:cubicBezTo>
                    <a:pt x="164" y="103"/>
                    <a:pt x="165" y="104"/>
                    <a:pt x="165" y="106"/>
                  </a:cubicBezTo>
                  <a:cubicBezTo>
                    <a:pt x="165" y="107"/>
                    <a:pt x="165" y="109"/>
                    <a:pt x="164" y="110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3"/>
                    <a:pt x="144" y="144"/>
                    <a:pt x="143" y="144"/>
                  </a:cubicBezTo>
                  <a:cubicBezTo>
                    <a:pt x="141" y="144"/>
                    <a:pt x="139" y="144"/>
                    <a:pt x="138" y="143"/>
                  </a:cubicBezTo>
                  <a:cubicBezTo>
                    <a:pt x="124" y="135"/>
                    <a:pt x="124" y="135"/>
                    <a:pt x="124" y="135"/>
                  </a:cubicBezTo>
                  <a:cubicBezTo>
                    <a:pt x="120" y="138"/>
                    <a:pt x="115" y="142"/>
                    <a:pt x="108" y="145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08" y="165"/>
                    <a:pt x="105" y="168"/>
                    <a:pt x="102" y="168"/>
                  </a:cubicBezTo>
                  <a:close/>
                  <a:moveTo>
                    <a:pt x="72" y="156"/>
                  </a:moveTo>
                  <a:cubicBezTo>
                    <a:pt x="96" y="156"/>
                    <a:pt x="96" y="156"/>
                    <a:pt x="96" y="156"/>
                  </a:cubicBezTo>
                  <a:cubicBezTo>
                    <a:pt x="96" y="141"/>
                    <a:pt x="96" y="141"/>
                    <a:pt x="96" y="141"/>
                  </a:cubicBezTo>
                  <a:cubicBezTo>
                    <a:pt x="96" y="139"/>
                    <a:pt x="97" y="136"/>
                    <a:pt x="100" y="135"/>
                  </a:cubicBezTo>
                  <a:cubicBezTo>
                    <a:pt x="109" y="131"/>
                    <a:pt x="115" y="127"/>
                    <a:pt x="120" y="123"/>
                  </a:cubicBezTo>
                  <a:cubicBezTo>
                    <a:pt x="122" y="122"/>
                    <a:pt x="125" y="121"/>
                    <a:pt x="127" y="123"/>
                  </a:cubicBezTo>
                  <a:cubicBezTo>
                    <a:pt x="139" y="130"/>
                    <a:pt x="139" y="130"/>
                    <a:pt x="139" y="130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38" y="102"/>
                    <a:pt x="138" y="102"/>
                    <a:pt x="138" y="102"/>
                  </a:cubicBezTo>
                  <a:cubicBezTo>
                    <a:pt x="136" y="101"/>
                    <a:pt x="135" y="98"/>
                    <a:pt x="135" y="95"/>
                  </a:cubicBezTo>
                  <a:cubicBezTo>
                    <a:pt x="137" y="87"/>
                    <a:pt x="137" y="80"/>
                    <a:pt x="135" y="72"/>
                  </a:cubicBezTo>
                  <a:cubicBezTo>
                    <a:pt x="135" y="69"/>
                    <a:pt x="136" y="67"/>
                    <a:pt x="138" y="65"/>
                  </a:cubicBezTo>
                  <a:cubicBezTo>
                    <a:pt x="151" y="58"/>
                    <a:pt x="151" y="58"/>
                    <a:pt x="151" y="58"/>
                  </a:cubicBezTo>
                  <a:cubicBezTo>
                    <a:pt x="139" y="37"/>
                    <a:pt x="139" y="37"/>
                    <a:pt x="139" y="3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5" y="46"/>
                    <a:pt x="122" y="46"/>
                    <a:pt x="120" y="44"/>
                  </a:cubicBezTo>
                  <a:cubicBezTo>
                    <a:pt x="116" y="40"/>
                    <a:pt x="109" y="36"/>
                    <a:pt x="100" y="32"/>
                  </a:cubicBezTo>
                  <a:cubicBezTo>
                    <a:pt x="97" y="31"/>
                    <a:pt x="96" y="29"/>
                    <a:pt x="96" y="26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2" y="29"/>
                    <a:pt x="70" y="32"/>
                    <a:pt x="67" y="32"/>
                  </a:cubicBezTo>
                  <a:cubicBezTo>
                    <a:pt x="57" y="35"/>
                    <a:pt x="53" y="38"/>
                    <a:pt x="47" y="44"/>
                  </a:cubicBezTo>
                  <a:cubicBezTo>
                    <a:pt x="45" y="45"/>
                    <a:pt x="42" y="46"/>
                    <a:pt x="40" y="45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27" y="65"/>
                    <a:pt x="27" y="65"/>
                    <a:pt x="27" y="65"/>
                  </a:cubicBezTo>
                  <a:cubicBezTo>
                    <a:pt x="29" y="67"/>
                    <a:pt x="31" y="69"/>
                    <a:pt x="30" y="72"/>
                  </a:cubicBezTo>
                  <a:cubicBezTo>
                    <a:pt x="28" y="80"/>
                    <a:pt x="28" y="88"/>
                    <a:pt x="30" y="95"/>
                  </a:cubicBezTo>
                  <a:cubicBezTo>
                    <a:pt x="31" y="98"/>
                    <a:pt x="29" y="101"/>
                    <a:pt x="27" y="102"/>
                  </a:cubicBezTo>
                  <a:cubicBezTo>
                    <a:pt x="14" y="109"/>
                    <a:pt x="14" y="109"/>
                    <a:pt x="14" y="109"/>
                  </a:cubicBezTo>
                  <a:cubicBezTo>
                    <a:pt x="26" y="130"/>
                    <a:pt x="26" y="130"/>
                    <a:pt x="26" y="130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2" y="121"/>
                    <a:pt x="45" y="122"/>
                    <a:pt x="47" y="123"/>
                  </a:cubicBezTo>
                  <a:cubicBezTo>
                    <a:pt x="53" y="129"/>
                    <a:pt x="57" y="133"/>
                    <a:pt x="67" y="135"/>
                  </a:cubicBezTo>
                  <a:cubicBezTo>
                    <a:pt x="70" y="136"/>
                    <a:pt x="72" y="138"/>
                    <a:pt x="72" y="141"/>
                  </a:cubicBezTo>
                  <a:lnTo>
                    <a:pt x="72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61" name="Freeform 64">
              <a:extLst>
                <a:ext uri="{FF2B5EF4-FFF2-40B4-BE49-F238E27FC236}">
                  <a16:creationId xmlns="" xmlns:a16="http://schemas.microsoft.com/office/drawing/2014/main" id="{7949AA08-1950-4A44-91C1-8E34BD10E5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" y="1863"/>
              <a:ext cx="89" cy="88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6"/>
                    <a:pt x="46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362" name="Group 83">
            <a:extLst>
              <a:ext uri="{FF2B5EF4-FFF2-40B4-BE49-F238E27FC236}">
                <a16:creationId xmlns="" xmlns:a16="http://schemas.microsoft.com/office/drawing/2014/main" id="{EFF1C6C9-655D-274A-BF87-2269FFB360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59261" y="4300132"/>
            <a:ext cx="479568" cy="490720"/>
            <a:chOff x="1580" y="1910"/>
            <a:chExt cx="387" cy="396"/>
          </a:xfrm>
          <a:solidFill>
            <a:schemeClr val="accent4"/>
          </a:solidFill>
        </p:grpSpPr>
        <p:sp>
          <p:nvSpPr>
            <p:cNvPr id="363" name="Freeform 84">
              <a:extLst>
                <a:ext uri="{FF2B5EF4-FFF2-40B4-BE49-F238E27FC236}">
                  <a16:creationId xmlns="" xmlns:a16="http://schemas.microsoft.com/office/drawing/2014/main" id="{A5BD3BA6-1E5D-A147-A5E7-38A35AFB2F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5" y="1982"/>
              <a:ext cx="238" cy="252"/>
            </a:xfrm>
            <a:custGeom>
              <a:avLst/>
              <a:gdLst>
                <a:gd name="T0" fmla="*/ 0 w 156"/>
                <a:gd name="T1" fmla="*/ 78 h 169"/>
                <a:gd name="T2" fmla="*/ 54 w 156"/>
                <a:gd name="T3" fmla="*/ 163 h 169"/>
                <a:gd name="T4" fmla="*/ 96 w 156"/>
                <a:gd name="T5" fmla="*/ 169 h 169"/>
                <a:gd name="T6" fmla="*/ 102 w 156"/>
                <a:gd name="T7" fmla="*/ 153 h 169"/>
                <a:gd name="T8" fmla="*/ 78 w 156"/>
                <a:gd name="T9" fmla="*/ 0 h 169"/>
                <a:gd name="T10" fmla="*/ 90 w 156"/>
                <a:gd name="T11" fmla="*/ 148 h 169"/>
                <a:gd name="T12" fmla="*/ 66 w 156"/>
                <a:gd name="T13" fmla="*/ 157 h 169"/>
                <a:gd name="T14" fmla="*/ 61 w 156"/>
                <a:gd name="T15" fmla="*/ 142 h 169"/>
                <a:gd name="T16" fmla="*/ 63 w 156"/>
                <a:gd name="T17" fmla="*/ 133 h 169"/>
                <a:gd name="T18" fmla="*/ 67 w 156"/>
                <a:gd name="T19" fmla="*/ 110 h 169"/>
                <a:gd name="T20" fmla="*/ 58 w 156"/>
                <a:gd name="T21" fmla="*/ 89 h 169"/>
                <a:gd name="T22" fmla="*/ 53 w 156"/>
                <a:gd name="T23" fmla="*/ 78 h 169"/>
                <a:gd name="T24" fmla="*/ 56 w 156"/>
                <a:gd name="T25" fmla="*/ 67 h 169"/>
                <a:gd name="T26" fmla="*/ 55 w 156"/>
                <a:gd name="T27" fmla="*/ 57 h 169"/>
                <a:gd name="T28" fmla="*/ 82 w 156"/>
                <a:gd name="T29" fmla="*/ 44 h 169"/>
                <a:gd name="T30" fmla="*/ 99 w 156"/>
                <a:gd name="T31" fmla="*/ 67 h 169"/>
                <a:gd name="T32" fmla="*/ 102 w 156"/>
                <a:gd name="T33" fmla="*/ 78 h 169"/>
                <a:gd name="T34" fmla="*/ 102 w 156"/>
                <a:gd name="T35" fmla="*/ 83 h 169"/>
                <a:gd name="T36" fmla="*/ 92 w 156"/>
                <a:gd name="T37" fmla="*/ 105 h 169"/>
                <a:gd name="T38" fmla="*/ 89 w 156"/>
                <a:gd name="T39" fmla="*/ 127 h 169"/>
                <a:gd name="T40" fmla="*/ 105 w 156"/>
                <a:gd name="T41" fmla="*/ 138 h 169"/>
                <a:gd name="T42" fmla="*/ 118 w 156"/>
                <a:gd name="T43" fmla="*/ 131 h 169"/>
                <a:gd name="T44" fmla="*/ 100 w 156"/>
                <a:gd name="T45" fmla="*/ 114 h 169"/>
                <a:gd name="T46" fmla="*/ 114 w 156"/>
                <a:gd name="T47" fmla="*/ 80 h 169"/>
                <a:gd name="T48" fmla="*/ 111 w 156"/>
                <a:gd name="T49" fmla="*/ 69 h 169"/>
                <a:gd name="T50" fmla="*/ 82 w 156"/>
                <a:gd name="T51" fmla="*/ 33 h 169"/>
                <a:gd name="T52" fmla="*/ 44 w 156"/>
                <a:gd name="T53" fmla="*/ 49 h 169"/>
                <a:gd name="T54" fmla="*/ 43 w 156"/>
                <a:gd name="T55" fmla="*/ 71 h 169"/>
                <a:gd name="T56" fmla="*/ 46 w 156"/>
                <a:gd name="T57" fmla="*/ 93 h 169"/>
                <a:gd name="T58" fmla="*/ 55 w 156"/>
                <a:gd name="T59" fmla="*/ 123 h 169"/>
                <a:gd name="T60" fmla="*/ 12 w 156"/>
                <a:gd name="T61" fmla="*/ 78 h 169"/>
                <a:gd name="T62" fmla="*/ 144 w 156"/>
                <a:gd name="T63" fmla="*/ 7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6" h="169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112"/>
                    <a:pt x="22" y="142"/>
                    <a:pt x="54" y="153"/>
                  </a:cubicBezTo>
                  <a:cubicBezTo>
                    <a:pt x="54" y="163"/>
                    <a:pt x="54" y="163"/>
                    <a:pt x="54" y="163"/>
                  </a:cubicBezTo>
                  <a:cubicBezTo>
                    <a:pt x="54" y="166"/>
                    <a:pt x="56" y="169"/>
                    <a:pt x="60" y="169"/>
                  </a:cubicBezTo>
                  <a:cubicBezTo>
                    <a:pt x="96" y="169"/>
                    <a:pt x="96" y="169"/>
                    <a:pt x="96" y="169"/>
                  </a:cubicBezTo>
                  <a:cubicBezTo>
                    <a:pt x="99" y="169"/>
                    <a:pt x="102" y="166"/>
                    <a:pt x="102" y="163"/>
                  </a:cubicBezTo>
                  <a:cubicBezTo>
                    <a:pt x="102" y="153"/>
                    <a:pt x="102" y="153"/>
                    <a:pt x="102" y="153"/>
                  </a:cubicBezTo>
                  <a:cubicBezTo>
                    <a:pt x="134" y="142"/>
                    <a:pt x="156" y="112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  <a:close/>
                  <a:moveTo>
                    <a:pt x="94" y="142"/>
                  </a:moveTo>
                  <a:cubicBezTo>
                    <a:pt x="92" y="143"/>
                    <a:pt x="90" y="145"/>
                    <a:pt x="90" y="148"/>
                  </a:cubicBezTo>
                  <a:cubicBezTo>
                    <a:pt x="90" y="157"/>
                    <a:pt x="90" y="157"/>
                    <a:pt x="90" y="157"/>
                  </a:cubicBezTo>
                  <a:cubicBezTo>
                    <a:pt x="66" y="157"/>
                    <a:pt x="66" y="157"/>
                    <a:pt x="66" y="157"/>
                  </a:cubicBezTo>
                  <a:cubicBezTo>
                    <a:pt x="66" y="148"/>
                    <a:pt x="66" y="148"/>
                    <a:pt x="66" y="148"/>
                  </a:cubicBezTo>
                  <a:cubicBezTo>
                    <a:pt x="66" y="145"/>
                    <a:pt x="64" y="143"/>
                    <a:pt x="61" y="142"/>
                  </a:cubicBezTo>
                  <a:cubicBezTo>
                    <a:pt x="57" y="141"/>
                    <a:pt x="54" y="140"/>
                    <a:pt x="50" y="138"/>
                  </a:cubicBezTo>
                  <a:cubicBezTo>
                    <a:pt x="54" y="136"/>
                    <a:pt x="59" y="135"/>
                    <a:pt x="63" y="133"/>
                  </a:cubicBezTo>
                  <a:cubicBezTo>
                    <a:pt x="65" y="132"/>
                    <a:pt x="67" y="130"/>
                    <a:pt x="67" y="127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67" y="108"/>
                    <a:pt x="65" y="106"/>
                    <a:pt x="63" y="105"/>
                  </a:cubicBezTo>
                  <a:cubicBezTo>
                    <a:pt x="63" y="105"/>
                    <a:pt x="58" y="102"/>
                    <a:pt x="58" y="89"/>
                  </a:cubicBezTo>
                  <a:cubicBezTo>
                    <a:pt x="58" y="86"/>
                    <a:pt x="56" y="84"/>
                    <a:pt x="54" y="84"/>
                  </a:cubicBezTo>
                  <a:cubicBezTo>
                    <a:pt x="53" y="83"/>
                    <a:pt x="52" y="80"/>
                    <a:pt x="53" y="78"/>
                  </a:cubicBezTo>
                  <a:cubicBezTo>
                    <a:pt x="56" y="78"/>
                    <a:pt x="58" y="75"/>
                    <a:pt x="58" y="72"/>
                  </a:cubicBezTo>
                  <a:cubicBezTo>
                    <a:pt x="58" y="71"/>
                    <a:pt x="58" y="69"/>
                    <a:pt x="56" y="67"/>
                  </a:cubicBezTo>
                  <a:cubicBezTo>
                    <a:pt x="54" y="60"/>
                    <a:pt x="53" y="58"/>
                    <a:pt x="53" y="57"/>
                  </a:cubicBezTo>
                  <a:cubicBezTo>
                    <a:pt x="54" y="57"/>
                    <a:pt x="54" y="57"/>
                    <a:pt x="55" y="57"/>
                  </a:cubicBezTo>
                  <a:cubicBezTo>
                    <a:pt x="58" y="58"/>
                    <a:pt x="61" y="56"/>
                    <a:pt x="62" y="53"/>
                  </a:cubicBezTo>
                  <a:cubicBezTo>
                    <a:pt x="63" y="48"/>
                    <a:pt x="72" y="44"/>
                    <a:pt x="82" y="44"/>
                  </a:cubicBezTo>
                  <a:cubicBezTo>
                    <a:pt x="92" y="44"/>
                    <a:pt x="100" y="48"/>
                    <a:pt x="102" y="53"/>
                  </a:cubicBezTo>
                  <a:cubicBezTo>
                    <a:pt x="103" y="58"/>
                    <a:pt x="100" y="64"/>
                    <a:pt x="99" y="67"/>
                  </a:cubicBezTo>
                  <a:cubicBezTo>
                    <a:pt x="98" y="69"/>
                    <a:pt x="97" y="71"/>
                    <a:pt x="97" y="72"/>
                  </a:cubicBezTo>
                  <a:cubicBezTo>
                    <a:pt x="97" y="75"/>
                    <a:pt x="100" y="78"/>
                    <a:pt x="102" y="78"/>
                  </a:cubicBezTo>
                  <a:cubicBezTo>
                    <a:pt x="103" y="78"/>
                    <a:pt x="103" y="79"/>
                    <a:pt x="103" y="79"/>
                  </a:cubicBezTo>
                  <a:cubicBezTo>
                    <a:pt x="103" y="81"/>
                    <a:pt x="102" y="82"/>
                    <a:pt x="102" y="83"/>
                  </a:cubicBezTo>
                  <a:cubicBezTo>
                    <a:pt x="99" y="84"/>
                    <a:pt x="97" y="86"/>
                    <a:pt x="97" y="89"/>
                  </a:cubicBezTo>
                  <a:cubicBezTo>
                    <a:pt x="97" y="101"/>
                    <a:pt x="93" y="104"/>
                    <a:pt x="92" y="105"/>
                  </a:cubicBezTo>
                  <a:cubicBezTo>
                    <a:pt x="90" y="106"/>
                    <a:pt x="89" y="108"/>
                    <a:pt x="89" y="110"/>
                  </a:cubicBezTo>
                  <a:cubicBezTo>
                    <a:pt x="89" y="127"/>
                    <a:pt x="89" y="127"/>
                    <a:pt x="89" y="127"/>
                  </a:cubicBezTo>
                  <a:cubicBezTo>
                    <a:pt x="89" y="130"/>
                    <a:pt x="90" y="132"/>
                    <a:pt x="92" y="133"/>
                  </a:cubicBezTo>
                  <a:cubicBezTo>
                    <a:pt x="97" y="135"/>
                    <a:pt x="101" y="136"/>
                    <a:pt x="105" y="138"/>
                  </a:cubicBezTo>
                  <a:cubicBezTo>
                    <a:pt x="102" y="140"/>
                    <a:pt x="98" y="141"/>
                    <a:pt x="94" y="142"/>
                  </a:cubicBezTo>
                  <a:close/>
                  <a:moveTo>
                    <a:pt x="118" y="131"/>
                  </a:moveTo>
                  <a:cubicBezTo>
                    <a:pt x="112" y="128"/>
                    <a:pt x="106" y="126"/>
                    <a:pt x="100" y="123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104" y="111"/>
                    <a:pt x="108" y="105"/>
                    <a:pt x="109" y="93"/>
                  </a:cubicBezTo>
                  <a:cubicBezTo>
                    <a:pt x="112" y="90"/>
                    <a:pt x="114" y="85"/>
                    <a:pt x="114" y="80"/>
                  </a:cubicBezTo>
                  <a:cubicBezTo>
                    <a:pt x="114" y="76"/>
                    <a:pt x="114" y="74"/>
                    <a:pt x="112" y="71"/>
                  </a:cubicBezTo>
                  <a:cubicBezTo>
                    <a:pt x="112" y="71"/>
                    <a:pt x="111" y="70"/>
                    <a:pt x="111" y="69"/>
                  </a:cubicBezTo>
                  <a:cubicBezTo>
                    <a:pt x="113" y="65"/>
                    <a:pt x="115" y="57"/>
                    <a:pt x="113" y="50"/>
                  </a:cubicBezTo>
                  <a:cubicBezTo>
                    <a:pt x="110" y="37"/>
                    <a:pt x="94" y="33"/>
                    <a:pt x="82" y="33"/>
                  </a:cubicBezTo>
                  <a:cubicBezTo>
                    <a:pt x="71" y="33"/>
                    <a:pt x="58" y="36"/>
                    <a:pt x="53" y="45"/>
                  </a:cubicBezTo>
                  <a:cubicBezTo>
                    <a:pt x="49" y="45"/>
                    <a:pt x="46" y="46"/>
                    <a:pt x="44" y="49"/>
                  </a:cubicBezTo>
                  <a:cubicBezTo>
                    <a:pt x="39" y="55"/>
                    <a:pt x="42" y="64"/>
                    <a:pt x="45" y="69"/>
                  </a:cubicBezTo>
                  <a:cubicBezTo>
                    <a:pt x="44" y="70"/>
                    <a:pt x="44" y="71"/>
                    <a:pt x="43" y="71"/>
                  </a:cubicBezTo>
                  <a:cubicBezTo>
                    <a:pt x="42" y="74"/>
                    <a:pt x="41" y="77"/>
                    <a:pt x="41" y="80"/>
                  </a:cubicBezTo>
                  <a:cubicBezTo>
                    <a:pt x="41" y="85"/>
                    <a:pt x="43" y="90"/>
                    <a:pt x="46" y="93"/>
                  </a:cubicBezTo>
                  <a:cubicBezTo>
                    <a:pt x="47" y="105"/>
                    <a:pt x="51" y="111"/>
                    <a:pt x="55" y="114"/>
                  </a:cubicBezTo>
                  <a:cubicBezTo>
                    <a:pt x="55" y="123"/>
                    <a:pt x="55" y="123"/>
                    <a:pt x="55" y="123"/>
                  </a:cubicBezTo>
                  <a:cubicBezTo>
                    <a:pt x="49" y="126"/>
                    <a:pt x="43" y="128"/>
                    <a:pt x="38" y="131"/>
                  </a:cubicBezTo>
                  <a:cubicBezTo>
                    <a:pt x="22" y="119"/>
                    <a:pt x="12" y="100"/>
                    <a:pt x="12" y="78"/>
                  </a:cubicBezTo>
                  <a:cubicBezTo>
                    <a:pt x="12" y="42"/>
                    <a:pt x="41" y="12"/>
                    <a:pt x="78" y="12"/>
                  </a:cubicBezTo>
                  <a:cubicBezTo>
                    <a:pt x="114" y="12"/>
                    <a:pt x="144" y="42"/>
                    <a:pt x="144" y="78"/>
                  </a:cubicBezTo>
                  <a:cubicBezTo>
                    <a:pt x="144" y="100"/>
                    <a:pt x="134" y="119"/>
                    <a:pt x="118" y="1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4" name="Freeform 85">
              <a:extLst>
                <a:ext uri="{FF2B5EF4-FFF2-40B4-BE49-F238E27FC236}">
                  <a16:creationId xmlns="" xmlns:a16="http://schemas.microsoft.com/office/drawing/2014/main" id="{16B4A2A5-EFF3-D844-8BFB-D9FC0A674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6" y="2288"/>
              <a:ext cx="36" cy="18"/>
            </a:xfrm>
            <a:custGeom>
              <a:avLst/>
              <a:gdLst>
                <a:gd name="T0" fmla="*/ 18 w 24"/>
                <a:gd name="T1" fmla="*/ 0 h 12"/>
                <a:gd name="T2" fmla="*/ 6 w 24"/>
                <a:gd name="T3" fmla="*/ 0 h 12"/>
                <a:gd name="T4" fmla="*/ 0 w 24"/>
                <a:gd name="T5" fmla="*/ 6 h 12"/>
                <a:gd name="T6" fmla="*/ 6 w 24"/>
                <a:gd name="T7" fmla="*/ 12 h 12"/>
                <a:gd name="T8" fmla="*/ 18 w 24"/>
                <a:gd name="T9" fmla="*/ 12 h 12"/>
                <a:gd name="T10" fmla="*/ 24 w 24"/>
                <a:gd name="T11" fmla="*/ 6 h 12"/>
                <a:gd name="T12" fmla="*/ 18 w 24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2">
                  <a:moveTo>
                    <a:pt x="18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2"/>
                    <a:pt x="6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21" y="12"/>
                    <a:pt x="24" y="9"/>
                    <a:pt x="24" y="6"/>
                  </a:cubicBezTo>
                  <a:cubicBezTo>
                    <a:pt x="24" y="2"/>
                    <a:pt x="21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5" name="Freeform 86">
              <a:extLst>
                <a:ext uri="{FF2B5EF4-FFF2-40B4-BE49-F238E27FC236}">
                  <a16:creationId xmlns="" xmlns:a16="http://schemas.microsoft.com/office/drawing/2014/main" id="{01032911-E44E-6A44-B3AE-2C20E895B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2252"/>
              <a:ext cx="74" cy="18"/>
            </a:xfrm>
            <a:custGeom>
              <a:avLst/>
              <a:gdLst>
                <a:gd name="T0" fmla="*/ 42 w 48"/>
                <a:gd name="T1" fmla="*/ 0 h 12"/>
                <a:gd name="T2" fmla="*/ 6 w 48"/>
                <a:gd name="T3" fmla="*/ 0 h 12"/>
                <a:gd name="T4" fmla="*/ 0 w 48"/>
                <a:gd name="T5" fmla="*/ 6 h 12"/>
                <a:gd name="T6" fmla="*/ 6 w 48"/>
                <a:gd name="T7" fmla="*/ 12 h 12"/>
                <a:gd name="T8" fmla="*/ 42 w 48"/>
                <a:gd name="T9" fmla="*/ 12 h 12"/>
                <a:gd name="T10" fmla="*/ 48 w 48"/>
                <a:gd name="T11" fmla="*/ 6 h 12"/>
                <a:gd name="T12" fmla="*/ 42 w 4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2"/>
                    <a:pt x="6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5" y="12"/>
                    <a:pt x="48" y="9"/>
                    <a:pt x="48" y="6"/>
                  </a:cubicBezTo>
                  <a:cubicBezTo>
                    <a:pt x="48" y="2"/>
                    <a:pt x="45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6" name="Freeform 87">
              <a:extLst>
                <a:ext uri="{FF2B5EF4-FFF2-40B4-BE49-F238E27FC236}">
                  <a16:creationId xmlns="" xmlns:a16="http://schemas.microsoft.com/office/drawing/2014/main" id="{329745C6-8CE0-9B43-A51F-DC7EC13E0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5" y="1910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12 w 12"/>
                <a:gd name="T3" fmla="*/ 30 h 36"/>
                <a:gd name="T4" fmla="*/ 12 w 12"/>
                <a:gd name="T5" fmla="*/ 6 h 36"/>
                <a:gd name="T6" fmla="*/ 6 w 12"/>
                <a:gd name="T7" fmla="*/ 0 h 36"/>
                <a:gd name="T8" fmla="*/ 0 w 12"/>
                <a:gd name="T9" fmla="*/ 6 h 36"/>
                <a:gd name="T10" fmla="*/ 0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9" y="36"/>
                    <a:pt x="12" y="34"/>
                    <a:pt x="12" y="3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4"/>
                    <a:pt x="2" y="36"/>
                    <a:pt x="6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7" name="Freeform 88">
              <a:extLst>
                <a:ext uri="{FF2B5EF4-FFF2-40B4-BE49-F238E27FC236}">
                  <a16:creationId xmlns="" xmlns:a16="http://schemas.microsoft.com/office/drawing/2014/main" id="{8FA27E58-1649-0041-A7D0-1488B173F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2" y="2089"/>
              <a:ext cx="55" cy="18"/>
            </a:xfrm>
            <a:custGeom>
              <a:avLst/>
              <a:gdLst>
                <a:gd name="T0" fmla="*/ 30 w 36"/>
                <a:gd name="T1" fmla="*/ 0 h 12"/>
                <a:gd name="T2" fmla="*/ 6 w 36"/>
                <a:gd name="T3" fmla="*/ 0 h 12"/>
                <a:gd name="T4" fmla="*/ 0 w 36"/>
                <a:gd name="T5" fmla="*/ 6 h 12"/>
                <a:gd name="T6" fmla="*/ 6 w 36"/>
                <a:gd name="T7" fmla="*/ 12 h 12"/>
                <a:gd name="T8" fmla="*/ 30 w 36"/>
                <a:gd name="T9" fmla="*/ 12 h 12"/>
                <a:gd name="T10" fmla="*/ 36 w 36"/>
                <a:gd name="T11" fmla="*/ 6 h 12"/>
                <a:gd name="T12" fmla="*/ 30 w 3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3" y="12"/>
                    <a:pt x="36" y="10"/>
                    <a:pt x="36" y="6"/>
                  </a:cubicBezTo>
                  <a:cubicBezTo>
                    <a:pt x="36" y="3"/>
                    <a:pt x="33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8" name="Freeform 89">
              <a:extLst>
                <a:ext uri="{FF2B5EF4-FFF2-40B4-BE49-F238E27FC236}">
                  <a16:creationId xmlns="" xmlns:a16="http://schemas.microsoft.com/office/drawing/2014/main" id="{09F7C906-F808-E349-BEC7-3B3085AFF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0" y="2089"/>
              <a:ext cx="55" cy="18"/>
            </a:xfrm>
            <a:custGeom>
              <a:avLst/>
              <a:gdLst>
                <a:gd name="T0" fmla="*/ 30 w 36"/>
                <a:gd name="T1" fmla="*/ 0 h 12"/>
                <a:gd name="T2" fmla="*/ 6 w 36"/>
                <a:gd name="T3" fmla="*/ 0 h 12"/>
                <a:gd name="T4" fmla="*/ 0 w 36"/>
                <a:gd name="T5" fmla="*/ 6 h 12"/>
                <a:gd name="T6" fmla="*/ 6 w 36"/>
                <a:gd name="T7" fmla="*/ 12 h 12"/>
                <a:gd name="T8" fmla="*/ 30 w 36"/>
                <a:gd name="T9" fmla="*/ 12 h 12"/>
                <a:gd name="T10" fmla="*/ 36 w 36"/>
                <a:gd name="T11" fmla="*/ 6 h 12"/>
                <a:gd name="T12" fmla="*/ 30 w 3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4" y="12"/>
                    <a:pt x="36" y="10"/>
                    <a:pt x="36" y="6"/>
                  </a:cubicBezTo>
                  <a:cubicBezTo>
                    <a:pt x="36" y="3"/>
                    <a:pt x="34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9" name="Freeform 90">
              <a:extLst>
                <a:ext uri="{FF2B5EF4-FFF2-40B4-BE49-F238E27FC236}">
                  <a16:creationId xmlns="" xmlns:a16="http://schemas.microsoft.com/office/drawing/2014/main" id="{7A702297-D13A-8649-B1E4-169139C5B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1" y="1949"/>
              <a:ext cx="58" cy="57"/>
            </a:xfrm>
            <a:custGeom>
              <a:avLst/>
              <a:gdLst>
                <a:gd name="T0" fmla="*/ 27 w 38"/>
                <a:gd name="T1" fmla="*/ 37 h 38"/>
                <a:gd name="T2" fmla="*/ 32 w 38"/>
                <a:gd name="T3" fmla="*/ 38 h 38"/>
                <a:gd name="T4" fmla="*/ 36 w 38"/>
                <a:gd name="T5" fmla="*/ 37 h 38"/>
                <a:gd name="T6" fmla="*/ 36 w 38"/>
                <a:gd name="T7" fmla="*/ 28 h 38"/>
                <a:gd name="T8" fmla="*/ 10 w 38"/>
                <a:gd name="T9" fmla="*/ 3 h 38"/>
                <a:gd name="T10" fmla="*/ 2 w 38"/>
                <a:gd name="T11" fmla="*/ 3 h 38"/>
                <a:gd name="T12" fmla="*/ 2 w 38"/>
                <a:gd name="T13" fmla="*/ 11 h 38"/>
                <a:gd name="T14" fmla="*/ 27 w 38"/>
                <a:gd name="T15" fmla="*/ 3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27" y="37"/>
                  </a:moveTo>
                  <a:cubicBezTo>
                    <a:pt x="29" y="38"/>
                    <a:pt x="30" y="38"/>
                    <a:pt x="32" y="38"/>
                  </a:cubicBezTo>
                  <a:cubicBezTo>
                    <a:pt x="33" y="38"/>
                    <a:pt x="35" y="38"/>
                    <a:pt x="36" y="37"/>
                  </a:cubicBezTo>
                  <a:cubicBezTo>
                    <a:pt x="38" y="34"/>
                    <a:pt x="38" y="31"/>
                    <a:pt x="36" y="28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8" y="0"/>
                    <a:pt x="4" y="0"/>
                    <a:pt x="2" y="3"/>
                  </a:cubicBezTo>
                  <a:cubicBezTo>
                    <a:pt x="0" y="5"/>
                    <a:pt x="0" y="9"/>
                    <a:pt x="2" y="11"/>
                  </a:cubicBezTo>
                  <a:lnTo>
                    <a:pt x="27" y="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70" name="Freeform 91">
              <a:extLst>
                <a:ext uri="{FF2B5EF4-FFF2-40B4-BE49-F238E27FC236}">
                  <a16:creationId xmlns="" xmlns:a16="http://schemas.microsoft.com/office/drawing/2014/main" id="{B529D1D4-ACB6-4044-80CA-AB16AF0C4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7" y="1949"/>
              <a:ext cx="60" cy="57"/>
            </a:xfrm>
            <a:custGeom>
              <a:avLst/>
              <a:gdLst>
                <a:gd name="T0" fmla="*/ 7 w 39"/>
                <a:gd name="T1" fmla="*/ 38 h 38"/>
                <a:gd name="T2" fmla="*/ 11 w 39"/>
                <a:gd name="T3" fmla="*/ 37 h 38"/>
                <a:gd name="T4" fmla="*/ 36 w 39"/>
                <a:gd name="T5" fmla="*/ 11 h 38"/>
                <a:gd name="T6" fmla="*/ 36 w 39"/>
                <a:gd name="T7" fmla="*/ 3 h 38"/>
                <a:gd name="T8" fmla="*/ 28 w 39"/>
                <a:gd name="T9" fmla="*/ 3 h 38"/>
                <a:gd name="T10" fmla="*/ 2 w 39"/>
                <a:gd name="T11" fmla="*/ 28 h 38"/>
                <a:gd name="T12" fmla="*/ 2 w 39"/>
                <a:gd name="T13" fmla="*/ 37 h 38"/>
                <a:gd name="T14" fmla="*/ 7 w 39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8">
                  <a:moveTo>
                    <a:pt x="7" y="38"/>
                  </a:moveTo>
                  <a:cubicBezTo>
                    <a:pt x="8" y="38"/>
                    <a:pt x="10" y="38"/>
                    <a:pt x="11" y="37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9" y="9"/>
                    <a:pt x="39" y="5"/>
                    <a:pt x="36" y="3"/>
                  </a:cubicBezTo>
                  <a:cubicBezTo>
                    <a:pt x="34" y="0"/>
                    <a:pt x="30" y="0"/>
                    <a:pt x="28" y="3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0" y="31"/>
                    <a:pt x="0" y="34"/>
                    <a:pt x="2" y="37"/>
                  </a:cubicBezTo>
                  <a:cubicBezTo>
                    <a:pt x="4" y="38"/>
                    <a:pt x="5" y="38"/>
                    <a:pt x="7" y="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grpSp>
        <p:nvGrpSpPr>
          <p:cNvPr id="371" name="Group 56">
            <a:extLst>
              <a:ext uri="{FF2B5EF4-FFF2-40B4-BE49-F238E27FC236}">
                <a16:creationId xmlns="" xmlns:a16="http://schemas.microsoft.com/office/drawing/2014/main" id="{754010E9-6578-4145-B63E-FE551FCF0B3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00111" y="1923077"/>
            <a:ext cx="513762" cy="513760"/>
            <a:chOff x="6721" y="600"/>
            <a:chExt cx="426" cy="426"/>
          </a:xfrm>
          <a:solidFill>
            <a:schemeClr val="accent4"/>
          </a:solidFill>
        </p:grpSpPr>
        <p:sp>
          <p:nvSpPr>
            <p:cNvPr id="372" name="Freeform 57">
              <a:extLst>
                <a:ext uri="{FF2B5EF4-FFF2-40B4-BE49-F238E27FC236}">
                  <a16:creationId xmlns="" xmlns:a16="http://schemas.microsoft.com/office/drawing/2014/main" id="{E54CC8A3-2BE8-4348-8408-7A6C774ED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" y="600"/>
              <a:ext cx="426" cy="426"/>
            </a:xfrm>
            <a:custGeom>
              <a:avLst/>
              <a:gdLst>
                <a:gd name="T0" fmla="*/ 144 w 288"/>
                <a:gd name="T1" fmla="*/ 288 h 288"/>
                <a:gd name="T2" fmla="*/ 0 w 288"/>
                <a:gd name="T3" fmla="*/ 144 h 288"/>
                <a:gd name="T4" fmla="*/ 144 w 288"/>
                <a:gd name="T5" fmla="*/ 0 h 288"/>
                <a:gd name="T6" fmla="*/ 288 w 288"/>
                <a:gd name="T7" fmla="*/ 144 h 288"/>
                <a:gd name="T8" fmla="*/ 282 w 288"/>
                <a:gd name="T9" fmla="*/ 150 h 288"/>
                <a:gd name="T10" fmla="*/ 276 w 288"/>
                <a:gd name="T11" fmla="*/ 144 h 288"/>
                <a:gd name="T12" fmla="*/ 144 w 288"/>
                <a:gd name="T13" fmla="*/ 12 h 288"/>
                <a:gd name="T14" fmla="*/ 12 w 288"/>
                <a:gd name="T15" fmla="*/ 144 h 288"/>
                <a:gd name="T16" fmla="*/ 144 w 288"/>
                <a:gd name="T17" fmla="*/ 276 h 288"/>
                <a:gd name="T18" fmla="*/ 190 w 288"/>
                <a:gd name="T19" fmla="*/ 268 h 288"/>
                <a:gd name="T20" fmla="*/ 198 w 288"/>
                <a:gd name="T21" fmla="*/ 272 h 288"/>
                <a:gd name="T22" fmla="*/ 194 w 288"/>
                <a:gd name="T23" fmla="*/ 280 h 288"/>
                <a:gd name="T24" fmla="*/ 144 w 288"/>
                <a:gd name="T2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288">
                  <a:moveTo>
                    <a:pt x="144" y="288"/>
                  </a:moveTo>
                  <a:cubicBezTo>
                    <a:pt x="65" y="288"/>
                    <a:pt x="0" y="224"/>
                    <a:pt x="0" y="144"/>
                  </a:cubicBezTo>
                  <a:cubicBezTo>
                    <a:pt x="0" y="65"/>
                    <a:pt x="65" y="0"/>
                    <a:pt x="144" y="0"/>
                  </a:cubicBezTo>
                  <a:cubicBezTo>
                    <a:pt x="224" y="0"/>
                    <a:pt x="288" y="65"/>
                    <a:pt x="288" y="144"/>
                  </a:cubicBezTo>
                  <a:cubicBezTo>
                    <a:pt x="288" y="148"/>
                    <a:pt x="286" y="150"/>
                    <a:pt x="282" y="150"/>
                  </a:cubicBezTo>
                  <a:cubicBezTo>
                    <a:pt x="279" y="150"/>
                    <a:pt x="276" y="148"/>
                    <a:pt x="276" y="144"/>
                  </a:cubicBezTo>
                  <a:cubicBezTo>
                    <a:pt x="276" y="71"/>
                    <a:pt x="217" y="12"/>
                    <a:pt x="144" y="12"/>
                  </a:cubicBezTo>
                  <a:cubicBezTo>
                    <a:pt x="72" y="12"/>
                    <a:pt x="12" y="71"/>
                    <a:pt x="12" y="144"/>
                  </a:cubicBezTo>
                  <a:cubicBezTo>
                    <a:pt x="12" y="217"/>
                    <a:pt x="72" y="276"/>
                    <a:pt x="144" y="276"/>
                  </a:cubicBezTo>
                  <a:cubicBezTo>
                    <a:pt x="160" y="276"/>
                    <a:pt x="175" y="274"/>
                    <a:pt x="190" y="268"/>
                  </a:cubicBezTo>
                  <a:cubicBezTo>
                    <a:pt x="193" y="267"/>
                    <a:pt x="196" y="269"/>
                    <a:pt x="198" y="272"/>
                  </a:cubicBezTo>
                  <a:cubicBezTo>
                    <a:pt x="199" y="275"/>
                    <a:pt x="197" y="278"/>
                    <a:pt x="194" y="280"/>
                  </a:cubicBezTo>
                  <a:cubicBezTo>
                    <a:pt x="178" y="285"/>
                    <a:pt x="161" y="288"/>
                    <a:pt x="144" y="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/>
            </a:p>
          </p:txBody>
        </p:sp>
        <p:sp>
          <p:nvSpPr>
            <p:cNvPr id="373" name="Freeform 58">
              <a:extLst>
                <a:ext uri="{FF2B5EF4-FFF2-40B4-BE49-F238E27FC236}">
                  <a16:creationId xmlns="" xmlns:a16="http://schemas.microsoft.com/office/drawing/2014/main" id="{468ADAAF-C6DA-A647-AC52-16E1AB8E8D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7" y="813"/>
              <a:ext cx="160" cy="213"/>
            </a:xfrm>
            <a:custGeom>
              <a:avLst/>
              <a:gdLst>
                <a:gd name="T0" fmla="*/ 54 w 108"/>
                <a:gd name="T1" fmla="*/ 144 h 144"/>
                <a:gd name="T2" fmla="*/ 50 w 108"/>
                <a:gd name="T3" fmla="*/ 142 h 144"/>
                <a:gd name="T4" fmla="*/ 0 w 108"/>
                <a:gd name="T5" fmla="*/ 54 h 144"/>
                <a:gd name="T6" fmla="*/ 54 w 108"/>
                <a:gd name="T7" fmla="*/ 0 h 144"/>
                <a:gd name="T8" fmla="*/ 108 w 108"/>
                <a:gd name="T9" fmla="*/ 54 h 144"/>
                <a:gd name="T10" fmla="*/ 59 w 108"/>
                <a:gd name="T11" fmla="*/ 142 h 144"/>
                <a:gd name="T12" fmla="*/ 54 w 108"/>
                <a:gd name="T13" fmla="*/ 144 h 144"/>
                <a:gd name="T14" fmla="*/ 54 w 108"/>
                <a:gd name="T15" fmla="*/ 12 h 144"/>
                <a:gd name="T16" fmla="*/ 12 w 108"/>
                <a:gd name="T17" fmla="*/ 54 h 144"/>
                <a:gd name="T18" fmla="*/ 54 w 108"/>
                <a:gd name="T19" fmla="*/ 129 h 144"/>
                <a:gd name="T20" fmla="*/ 96 w 108"/>
                <a:gd name="T21" fmla="*/ 54 h 144"/>
                <a:gd name="T22" fmla="*/ 54 w 108"/>
                <a:gd name="T23" fmla="*/ 1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" h="144">
                  <a:moveTo>
                    <a:pt x="54" y="144"/>
                  </a:moveTo>
                  <a:cubicBezTo>
                    <a:pt x="53" y="144"/>
                    <a:pt x="51" y="143"/>
                    <a:pt x="50" y="142"/>
                  </a:cubicBezTo>
                  <a:cubicBezTo>
                    <a:pt x="45" y="136"/>
                    <a:pt x="0" y="82"/>
                    <a:pt x="0" y="54"/>
                  </a:cubicBezTo>
                  <a:cubicBezTo>
                    <a:pt x="0" y="24"/>
                    <a:pt x="25" y="0"/>
                    <a:pt x="54" y="0"/>
                  </a:cubicBezTo>
                  <a:cubicBezTo>
                    <a:pt x="84" y="0"/>
                    <a:pt x="108" y="24"/>
                    <a:pt x="108" y="54"/>
                  </a:cubicBezTo>
                  <a:cubicBezTo>
                    <a:pt x="108" y="82"/>
                    <a:pt x="64" y="136"/>
                    <a:pt x="59" y="142"/>
                  </a:cubicBezTo>
                  <a:cubicBezTo>
                    <a:pt x="58" y="143"/>
                    <a:pt x="56" y="144"/>
                    <a:pt x="54" y="144"/>
                  </a:cubicBezTo>
                  <a:close/>
                  <a:moveTo>
                    <a:pt x="54" y="12"/>
                  </a:moveTo>
                  <a:cubicBezTo>
                    <a:pt x="31" y="12"/>
                    <a:pt x="12" y="31"/>
                    <a:pt x="12" y="54"/>
                  </a:cubicBezTo>
                  <a:cubicBezTo>
                    <a:pt x="12" y="72"/>
                    <a:pt x="40" y="110"/>
                    <a:pt x="54" y="129"/>
                  </a:cubicBezTo>
                  <a:cubicBezTo>
                    <a:pt x="69" y="110"/>
                    <a:pt x="96" y="72"/>
                    <a:pt x="96" y="54"/>
                  </a:cubicBezTo>
                  <a:cubicBezTo>
                    <a:pt x="96" y="31"/>
                    <a:pt x="78" y="12"/>
                    <a:pt x="5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/>
            </a:p>
          </p:txBody>
        </p:sp>
        <p:sp>
          <p:nvSpPr>
            <p:cNvPr id="374" name="Freeform 59">
              <a:extLst>
                <a:ext uri="{FF2B5EF4-FFF2-40B4-BE49-F238E27FC236}">
                  <a16:creationId xmlns="" xmlns:a16="http://schemas.microsoft.com/office/drawing/2014/main" id="{1D2D45F1-2BA4-144E-BFD4-CF2AE4D806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32" y="857"/>
              <a:ext cx="71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8" y="0"/>
                    <a:pt x="48" y="11"/>
                    <a:pt x="48" y="24"/>
                  </a:cubicBezTo>
                  <a:cubicBezTo>
                    <a:pt x="48" y="37"/>
                    <a:pt x="38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8"/>
                    <a:pt x="12" y="24"/>
                  </a:cubicBezTo>
                  <a:cubicBezTo>
                    <a:pt x="12" y="31"/>
                    <a:pt x="18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/>
            </a:p>
          </p:txBody>
        </p:sp>
        <p:sp>
          <p:nvSpPr>
            <p:cNvPr id="375" name="Freeform 60">
              <a:extLst>
                <a:ext uri="{FF2B5EF4-FFF2-40B4-BE49-F238E27FC236}">
                  <a16:creationId xmlns="" xmlns:a16="http://schemas.microsoft.com/office/drawing/2014/main" id="{B9008D23-F674-6448-903D-C3B5D32E5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2" y="607"/>
              <a:ext cx="213" cy="313"/>
            </a:xfrm>
            <a:custGeom>
              <a:avLst/>
              <a:gdLst>
                <a:gd name="T0" fmla="*/ 66 w 144"/>
                <a:gd name="T1" fmla="*/ 211 h 211"/>
                <a:gd name="T2" fmla="*/ 60 w 144"/>
                <a:gd name="T3" fmla="*/ 205 h 211"/>
                <a:gd name="T4" fmla="*/ 60 w 144"/>
                <a:gd name="T5" fmla="*/ 178 h 211"/>
                <a:gd name="T6" fmla="*/ 3 w 144"/>
                <a:gd name="T7" fmla="*/ 132 h 211"/>
                <a:gd name="T8" fmla="*/ 1 w 144"/>
                <a:gd name="T9" fmla="*/ 124 h 211"/>
                <a:gd name="T10" fmla="*/ 28 w 144"/>
                <a:gd name="T11" fmla="*/ 82 h 211"/>
                <a:gd name="T12" fmla="*/ 33 w 144"/>
                <a:gd name="T13" fmla="*/ 79 h 211"/>
                <a:gd name="T14" fmla="*/ 96 w 144"/>
                <a:gd name="T15" fmla="*/ 79 h 211"/>
                <a:gd name="T16" fmla="*/ 96 w 144"/>
                <a:gd name="T17" fmla="*/ 52 h 211"/>
                <a:gd name="T18" fmla="*/ 81 w 144"/>
                <a:gd name="T19" fmla="*/ 42 h 211"/>
                <a:gd name="T20" fmla="*/ 78 w 144"/>
                <a:gd name="T21" fmla="*/ 37 h 211"/>
                <a:gd name="T22" fmla="*/ 81 w 144"/>
                <a:gd name="T23" fmla="*/ 32 h 211"/>
                <a:gd name="T24" fmla="*/ 134 w 144"/>
                <a:gd name="T25" fmla="*/ 2 h 211"/>
                <a:gd name="T26" fmla="*/ 142 w 144"/>
                <a:gd name="T27" fmla="*/ 4 h 211"/>
                <a:gd name="T28" fmla="*/ 140 w 144"/>
                <a:gd name="T29" fmla="*/ 12 h 211"/>
                <a:gd name="T30" fmla="*/ 96 w 144"/>
                <a:gd name="T31" fmla="*/ 38 h 211"/>
                <a:gd name="T32" fmla="*/ 106 w 144"/>
                <a:gd name="T33" fmla="*/ 44 h 211"/>
                <a:gd name="T34" fmla="*/ 108 w 144"/>
                <a:gd name="T35" fmla="*/ 49 h 211"/>
                <a:gd name="T36" fmla="*/ 108 w 144"/>
                <a:gd name="T37" fmla="*/ 85 h 211"/>
                <a:gd name="T38" fmla="*/ 102 w 144"/>
                <a:gd name="T39" fmla="*/ 91 h 211"/>
                <a:gd name="T40" fmla="*/ 37 w 144"/>
                <a:gd name="T41" fmla="*/ 91 h 211"/>
                <a:gd name="T42" fmla="*/ 14 w 144"/>
                <a:gd name="T43" fmla="*/ 126 h 211"/>
                <a:gd name="T44" fmla="*/ 70 w 144"/>
                <a:gd name="T45" fmla="*/ 171 h 211"/>
                <a:gd name="T46" fmla="*/ 72 w 144"/>
                <a:gd name="T47" fmla="*/ 175 h 211"/>
                <a:gd name="T48" fmla="*/ 72 w 144"/>
                <a:gd name="T49" fmla="*/ 205 h 211"/>
                <a:gd name="T50" fmla="*/ 66 w 144"/>
                <a:gd name="T51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211">
                  <a:moveTo>
                    <a:pt x="66" y="211"/>
                  </a:moveTo>
                  <a:cubicBezTo>
                    <a:pt x="63" y="211"/>
                    <a:pt x="60" y="209"/>
                    <a:pt x="60" y="205"/>
                  </a:cubicBezTo>
                  <a:cubicBezTo>
                    <a:pt x="60" y="178"/>
                    <a:pt x="60" y="178"/>
                    <a:pt x="60" y="178"/>
                  </a:cubicBezTo>
                  <a:cubicBezTo>
                    <a:pt x="3" y="132"/>
                    <a:pt x="3" y="132"/>
                    <a:pt x="3" y="132"/>
                  </a:cubicBezTo>
                  <a:cubicBezTo>
                    <a:pt x="0" y="130"/>
                    <a:pt x="0" y="127"/>
                    <a:pt x="1" y="124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30" y="80"/>
                    <a:pt x="31" y="79"/>
                    <a:pt x="33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79" y="41"/>
                    <a:pt x="78" y="39"/>
                    <a:pt x="78" y="37"/>
                  </a:cubicBezTo>
                  <a:cubicBezTo>
                    <a:pt x="79" y="35"/>
                    <a:pt x="80" y="33"/>
                    <a:pt x="81" y="32"/>
                  </a:cubicBezTo>
                  <a:cubicBezTo>
                    <a:pt x="134" y="2"/>
                    <a:pt x="134" y="2"/>
                    <a:pt x="134" y="2"/>
                  </a:cubicBezTo>
                  <a:cubicBezTo>
                    <a:pt x="137" y="0"/>
                    <a:pt x="140" y="1"/>
                    <a:pt x="142" y="4"/>
                  </a:cubicBezTo>
                  <a:cubicBezTo>
                    <a:pt x="144" y="7"/>
                    <a:pt x="143" y="11"/>
                    <a:pt x="140" y="12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7" y="45"/>
                    <a:pt x="108" y="47"/>
                    <a:pt x="108" y="49"/>
                  </a:cubicBezTo>
                  <a:cubicBezTo>
                    <a:pt x="108" y="85"/>
                    <a:pt x="108" y="85"/>
                    <a:pt x="108" y="85"/>
                  </a:cubicBezTo>
                  <a:cubicBezTo>
                    <a:pt x="108" y="89"/>
                    <a:pt x="106" y="91"/>
                    <a:pt x="102" y="91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14" y="126"/>
                    <a:pt x="14" y="126"/>
                    <a:pt x="14" y="126"/>
                  </a:cubicBezTo>
                  <a:cubicBezTo>
                    <a:pt x="70" y="171"/>
                    <a:pt x="70" y="171"/>
                    <a:pt x="70" y="171"/>
                  </a:cubicBezTo>
                  <a:cubicBezTo>
                    <a:pt x="72" y="172"/>
                    <a:pt x="72" y="173"/>
                    <a:pt x="72" y="175"/>
                  </a:cubicBezTo>
                  <a:cubicBezTo>
                    <a:pt x="72" y="205"/>
                    <a:pt x="72" y="205"/>
                    <a:pt x="72" y="205"/>
                  </a:cubicBezTo>
                  <a:cubicBezTo>
                    <a:pt x="72" y="209"/>
                    <a:pt x="70" y="211"/>
                    <a:pt x="66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/>
            </a:p>
          </p:txBody>
        </p:sp>
        <p:sp>
          <p:nvSpPr>
            <p:cNvPr id="376" name="Freeform 61">
              <a:extLst>
                <a:ext uri="{FF2B5EF4-FFF2-40B4-BE49-F238E27FC236}">
                  <a16:creationId xmlns="" xmlns:a16="http://schemas.microsoft.com/office/drawing/2014/main" id="{81B4FE17-16E8-1D46-A84D-C61DF767F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3" y="665"/>
              <a:ext cx="112" cy="108"/>
            </a:xfrm>
            <a:custGeom>
              <a:avLst/>
              <a:gdLst>
                <a:gd name="T0" fmla="*/ 6 w 76"/>
                <a:gd name="T1" fmla="*/ 73 h 73"/>
                <a:gd name="T2" fmla="*/ 2 w 76"/>
                <a:gd name="T3" fmla="*/ 71 h 73"/>
                <a:gd name="T4" fmla="*/ 2 w 76"/>
                <a:gd name="T5" fmla="*/ 63 h 73"/>
                <a:gd name="T6" fmla="*/ 23 w 76"/>
                <a:gd name="T7" fmla="*/ 42 h 73"/>
                <a:gd name="T8" fmla="*/ 27 w 76"/>
                <a:gd name="T9" fmla="*/ 40 h 73"/>
                <a:gd name="T10" fmla="*/ 45 w 76"/>
                <a:gd name="T11" fmla="*/ 40 h 73"/>
                <a:gd name="T12" fmla="*/ 64 w 76"/>
                <a:gd name="T13" fmla="*/ 4 h 73"/>
                <a:gd name="T14" fmla="*/ 72 w 76"/>
                <a:gd name="T15" fmla="*/ 2 h 73"/>
                <a:gd name="T16" fmla="*/ 75 w 76"/>
                <a:gd name="T17" fmla="*/ 10 h 73"/>
                <a:gd name="T18" fmla="*/ 54 w 76"/>
                <a:gd name="T19" fmla="*/ 49 h 73"/>
                <a:gd name="T20" fmla="*/ 48 w 76"/>
                <a:gd name="T21" fmla="*/ 52 h 73"/>
                <a:gd name="T22" fmla="*/ 30 w 76"/>
                <a:gd name="T23" fmla="*/ 52 h 73"/>
                <a:gd name="T24" fmla="*/ 11 w 76"/>
                <a:gd name="T25" fmla="*/ 71 h 73"/>
                <a:gd name="T26" fmla="*/ 6 w 76"/>
                <a:gd name="T2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73">
                  <a:moveTo>
                    <a:pt x="6" y="73"/>
                  </a:moveTo>
                  <a:cubicBezTo>
                    <a:pt x="5" y="73"/>
                    <a:pt x="3" y="73"/>
                    <a:pt x="2" y="71"/>
                  </a:cubicBezTo>
                  <a:cubicBezTo>
                    <a:pt x="0" y="69"/>
                    <a:pt x="0" y="65"/>
                    <a:pt x="2" y="63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4" y="41"/>
                    <a:pt x="26" y="40"/>
                    <a:pt x="27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6" y="2"/>
                    <a:pt x="69" y="0"/>
                    <a:pt x="72" y="2"/>
                  </a:cubicBezTo>
                  <a:cubicBezTo>
                    <a:pt x="75" y="4"/>
                    <a:pt x="76" y="7"/>
                    <a:pt x="75" y="10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53" y="51"/>
                    <a:pt x="51" y="52"/>
                    <a:pt x="48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0" y="73"/>
                    <a:pt x="8" y="73"/>
                    <a:pt x="6" y="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6439B37-7E18-2D43-9C03-BCA23C9C27E0}"/>
              </a:ext>
            </a:extLst>
          </p:cNvPr>
          <p:cNvSpPr txBox="1"/>
          <p:nvPr userDrawn="1"/>
        </p:nvSpPr>
        <p:spPr>
          <a:xfrm>
            <a:off x="4732020" y="208026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471936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+ Greater Than 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=""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Welcome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70882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tings + Greater Than 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=""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Thank you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8506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" type="title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232000" y="2188832"/>
            <a:ext cx="5817601" cy="2683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7743632" y="5150000"/>
            <a:ext cx="2766803" cy="79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Roboto Mono Light"/>
              <a:buNone/>
              <a:defRPr sz="1600">
                <a:solidFill>
                  <a:srgbClr val="5F6368"/>
                </a:solidFill>
              </a:defRPr>
            </a:lvl1pPr>
            <a:lvl2pPr marL="1219170" lvl="1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Roboto Mono Light"/>
              <a:buNone/>
              <a:defRPr sz="1600">
                <a:solidFill>
                  <a:srgbClr val="5F6368"/>
                </a:solidFill>
              </a:defRPr>
            </a:lvl2pPr>
            <a:lvl3pPr marL="1828754" lvl="2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Roboto Mono Light"/>
              <a:buNone/>
              <a:defRPr sz="1600">
                <a:solidFill>
                  <a:srgbClr val="5F6368"/>
                </a:solidFill>
              </a:defRPr>
            </a:lvl3pPr>
            <a:lvl4pPr marL="2438339" lvl="3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Roboto Mono Light"/>
              <a:buNone/>
              <a:defRPr sz="1600">
                <a:solidFill>
                  <a:srgbClr val="5F6368"/>
                </a:solidFill>
              </a:defRPr>
            </a:lvl4pPr>
            <a:lvl5pPr marL="3047924" lvl="4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Roboto Mono Light"/>
              <a:buNone/>
              <a:defRPr sz="1600">
                <a:solidFill>
                  <a:srgbClr val="5F6368"/>
                </a:solidFill>
              </a:defRPr>
            </a:lvl5pPr>
            <a:lvl6pPr marL="3657509" lvl="5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pic>
        <p:nvPicPr>
          <p:cNvPr id="12" name="Google Shape;12;p2" descr="Google Shape;1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2000" y="1266766"/>
            <a:ext cx="3838201" cy="2947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5892800" y="6144086"/>
            <a:ext cx="2844800" cy="424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333">
                <a:solidFill>
                  <a:srgbClr val="595959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333">
                <a:solidFill>
                  <a:srgbClr val="595959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333">
                <a:solidFill>
                  <a:srgbClr val="595959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333">
                <a:solidFill>
                  <a:srgbClr val="595959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333">
                <a:solidFill>
                  <a:srgbClr val="595959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333">
                <a:solidFill>
                  <a:srgbClr val="595959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333">
                <a:solidFill>
                  <a:srgbClr val="595959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333">
                <a:solidFill>
                  <a:srgbClr val="595959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333">
                <a:solidFill>
                  <a:srgbClr val="595959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9577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Section Title -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573867" y="2108800"/>
            <a:ext cx="8084000" cy="30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601" y="1266767"/>
            <a:ext cx="3838199" cy="2947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78283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5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1352766" y="1725132"/>
            <a:ext cx="9486401" cy="320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4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 dirty="0"/>
          </a:p>
        </p:txBody>
      </p:sp>
      <p:pic>
        <p:nvPicPr>
          <p:cNvPr id="19" name="Google Shape;19;p4" descr="Google Shape;3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52083" y="5645484"/>
            <a:ext cx="2818136" cy="21640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5892800" y="6144086"/>
            <a:ext cx="2844800" cy="424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333">
                <a:solidFill>
                  <a:srgbClr val="595959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333">
                <a:solidFill>
                  <a:srgbClr val="595959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333">
                <a:solidFill>
                  <a:srgbClr val="595959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333">
                <a:solidFill>
                  <a:srgbClr val="595959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333">
                <a:solidFill>
                  <a:srgbClr val="595959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333">
                <a:solidFill>
                  <a:srgbClr val="595959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333">
                <a:solidFill>
                  <a:srgbClr val="595959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333">
                <a:solidFill>
                  <a:srgbClr val="595959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333">
                <a:solidFill>
                  <a:srgbClr val="595959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3479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Slide - G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/>
              <a:t>Welcome</a:t>
            </a:r>
            <a:endParaRPr lang="en-US"/>
          </a:p>
        </p:txBody>
      </p:sp>
      <p:pic>
        <p:nvPicPr>
          <p:cNvPr id="5" name="Picture 4" descr="A picture containing card, drawing, crosswalk, table&#10;&#10;Description automatically generated">
            <a:extLst>
              <a:ext uri="{FF2B5EF4-FFF2-40B4-BE49-F238E27FC236}">
                <a16:creationId xmlns="" xmlns:a16="http://schemas.microsoft.com/office/drawing/2014/main" id="{89528D09-D9F4-47CA-BBA9-7AF13078DF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0607" y="5376231"/>
            <a:ext cx="670786" cy="7102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5F21F7E-CEFA-4A8F-862E-8631C40CEA2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96968C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Format Background… &gt; Picture or texture fill &gt; Set to one of the dark or mid gradient options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rgbClr val="96968C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6921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Slide -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/>
              <a:t>Welcome</a:t>
            </a:r>
            <a:endParaRPr lang="en-US"/>
          </a:p>
        </p:txBody>
      </p:sp>
      <p:pic>
        <p:nvPicPr>
          <p:cNvPr id="3" name="Graphic 5">
            <a:extLst>
              <a:ext uri="{FF2B5EF4-FFF2-40B4-BE49-F238E27FC236}">
                <a16:creationId xmlns="" xmlns:a16="http://schemas.microsoft.com/office/drawing/2014/main" id="{6B12DB67-2F55-4F91-ABD8-4E1201FECE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884" y="5376231"/>
            <a:ext cx="1884233" cy="4980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B104FBB-E799-42A8-A4FA-483DC489523D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96968C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Format Background… &gt; Picture or texture fill &gt; Set to one of the dark or mid gradient options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rgbClr val="96968C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961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+ Greater Than L Bla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=""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Welcome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D546AA4-146F-4349-A95C-2FE9F58C88E2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96968C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Format Background… &gt; Picture or texture fill &gt; Set to one of the dark or mid gradient options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rgbClr val="96968C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7957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Large G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667CB869-86C7-4B5D-B21D-C7104400ECF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="" xmlns:a16="http://schemas.microsoft.com/office/drawing/2014/main" id="{97101C55-360F-4A30-88C9-2A386C411E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=""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282245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F6557B-1FAD-4B21-979D-AF32AE2ABE3A}" type="datetime2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Sunday, September 29, 2024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527522"/>
            <a:ext cx="3102015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467DB53-62C4-4756-975D-61C7B1206CEF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96968C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rgbClr val="96968C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="" xmlns:a16="http://schemas.microsoft.com/office/drawing/2014/main" id="{F0772B66-01D8-4BE7-AE8E-C64CA1CF26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1429154"/>
            <a:ext cx="5152292" cy="225571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9D1A883-A380-48BD-9784-E5D4EAA2714C}"/>
              </a:ext>
            </a:extLst>
          </p:cNvPr>
          <p:cNvSpPr txBox="1"/>
          <p:nvPr userDrawn="1"/>
        </p:nvSpPr>
        <p:spPr>
          <a:xfrm>
            <a:off x="381000" y="6058209"/>
            <a:ext cx="3112110" cy="25369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Text Placeholder 15">
            <a:extLst>
              <a:ext uri="{FF2B5EF4-FFF2-40B4-BE49-F238E27FC236}">
                <a16:creationId xmlns="" xmlns:a16="http://schemas.microsoft.com/office/drawing/2014/main" id="{BC9F1450-A172-44DF-9DE8-E64876497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71190"/>
            <a:ext cx="5152292" cy="1092846"/>
          </a:xfr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/>
              <a:t>Place subtitle here in GT Sectra Fine 24pt</a:t>
            </a:r>
          </a:p>
        </p:txBody>
      </p:sp>
    </p:spTree>
    <p:extLst>
      <p:ext uri="{BB962C8B-B14F-4D97-AF65-F5344CB8AC3E}">
        <p14:creationId xmlns:p14="http://schemas.microsoft.com/office/powerpoint/2010/main" val="1890542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Image - Left-aligned, GT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6201D5A-B05B-463A-A39A-D6351436BF33}"/>
              </a:ext>
            </a:extLst>
          </p:cNvPr>
          <p:cNvSpPr/>
          <p:nvPr userDrawn="1"/>
        </p:nvSpPr>
        <p:spPr>
          <a:xfrm>
            <a:off x="0" y="0"/>
            <a:ext cx="7965831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Place subtitle here in GT Sectra Fine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=""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4C2CB2-4FB2-4965-A2E7-4A3640116F06}" type="datetime2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Sunday, September 29, 2024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506A9A1-BB92-4DC6-893F-3C43599C724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96968C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rgbClr val="96968C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pic>
        <p:nvPicPr>
          <p:cNvPr id="7" name="Picture 6" descr="A picture containing card, drawing, crosswalk, table&#10;&#10;Description automatically generated">
            <a:extLst>
              <a:ext uri="{FF2B5EF4-FFF2-40B4-BE49-F238E27FC236}">
                <a16:creationId xmlns="" xmlns:a16="http://schemas.microsoft.com/office/drawing/2014/main" id="{DF3CEA6A-1953-4DD5-B664-EEDED901A6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5601656"/>
            <a:ext cx="670786" cy="71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58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Image - Left-aligned,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A6345ECE-0A07-4C4B-9368-0CE4479DD27C}"/>
              </a:ext>
            </a:extLst>
          </p:cNvPr>
          <p:cNvSpPr/>
          <p:nvPr userDrawn="1"/>
        </p:nvSpPr>
        <p:spPr>
          <a:xfrm>
            <a:off x="0" y="0"/>
            <a:ext cx="7965831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=""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5525D8-8C3D-4FEA-A4F3-A7048ED97C11}" type="datetime2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Sunday, September 29, 2024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66439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="" xmlns:a16="http://schemas.microsoft.com/office/drawing/2014/main" id="{A38692DE-6F51-4131-B2FE-C47AAD1521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1" y="5813885"/>
            <a:ext cx="1884233" cy="4980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506A9A1-BB92-4DC6-893F-3C43599C724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96968C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rgbClr val="96968C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Place subtitle here in GT Sectra Fine 24pt</a:t>
            </a:r>
          </a:p>
        </p:txBody>
      </p:sp>
    </p:spTree>
    <p:extLst>
      <p:ext uri="{BB962C8B-B14F-4D97-AF65-F5344CB8AC3E}">
        <p14:creationId xmlns:p14="http://schemas.microsoft.com/office/powerpoint/2010/main" val="2062387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tings + Greater Than 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Welcome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FA1302B-6794-45FA-A428-AB50D28EF9A2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/>
              <a:t>Format Background… &gt; Picture or texture fill &gt; Set to one of the dark or mid gradient options</a:t>
            </a:r>
            <a:endParaRPr lang="en-US" noProof="0"/>
          </a:p>
        </p:txBody>
      </p:sp>
      <p:pic>
        <p:nvPicPr>
          <p:cNvPr id="5" name="Picture 4" descr="A picture containing card, drawing, crosswalk, table&#10;&#10;Description automatically generated">
            <a:extLst>
              <a:ext uri="{FF2B5EF4-FFF2-40B4-BE49-F238E27FC236}">
                <a16:creationId xmlns="" xmlns:a16="http://schemas.microsoft.com/office/drawing/2014/main" id="{E5FCD86B-B6A8-4016-9F0D-3FDC4C784D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99" y="5376231"/>
            <a:ext cx="670786" cy="71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730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tings + Greater Than 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="" xmlns:a16="http://schemas.microsoft.com/office/drawing/2014/main" id="{09502030-B187-FE51-4FE0-32C86C0F52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=""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Thank you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8415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1180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8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 – Full-blee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>
            <a:extLst>
              <a:ext uri="{FF2B5EF4-FFF2-40B4-BE49-F238E27FC236}">
                <a16:creationId xmlns="" xmlns:a16="http://schemas.microsoft.com/office/drawing/2014/main" id="{DE0A3BC1-0AEE-4CB4-B4CD-8EE1F2C12BD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lIns="720000" tIns="0" rIns="720000" bIns="900000" anchor="ctr" anchorCtr="0"/>
          <a:lstStyle>
            <a:lvl1pPr algn="l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 and use the crop tool </a:t>
            </a:r>
            <a:br>
              <a:rPr lang="en-US"/>
            </a:br>
            <a:r>
              <a:rPr lang="en-US"/>
              <a:t>to adjust the image cropping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2ABDFE8-15BE-4A34-B9AD-FF8BB2C45945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00148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="" xmlns:a16="http://schemas.microsoft.com/office/drawing/2014/main" id="{38546ADE-103C-4652-A344-9C0C8C49EC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="" xmlns:a16="http://schemas.microsoft.com/office/drawing/2014/main" id="{480EAEA1-D575-4107-8AFC-0CAE2D4FB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D20A237C-DB73-401B-BD5B-B8B9133233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789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>
            <a:extLst>
              <a:ext uri="{FF2B5EF4-FFF2-40B4-BE49-F238E27FC236}">
                <a16:creationId xmlns="" xmlns:a16="http://schemas.microsoft.com/office/drawing/2014/main" id="{38716351-8A5C-C24E-A6A1-CACE965379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 i="0">
                <a:solidFill>
                  <a:schemeClr val="tx1"/>
                </a:solidFill>
                <a:latin typeface="Graphik Medium" panose="020B0503030202060203" pitchFamily="34" charset="77"/>
              </a:defRPr>
            </a:lvl1pPr>
          </a:lstStyle>
          <a:p>
            <a:r>
              <a:rPr lang="en-US"/>
              <a:t>Accenture Technology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="" xmlns:a16="http://schemas.microsoft.com/office/drawing/2014/main" id="{352EC77F-93A5-4A4D-8297-C65711D66D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19009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0" i="0">
                <a:solidFill>
                  <a:schemeClr val="tx1"/>
                </a:solidFill>
                <a:latin typeface="Graphik Medium" panose="020B0503030202060203" pitchFamily="34" charset="77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6074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ank with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3FA7DEB-5394-E04A-A808-328A7ED8CE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 i="0">
                <a:solidFill>
                  <a:schemeClr val="bg1"/>
                </a:solidFill>
                <a:latin typeface="Graphik Medium" panose="020B0503030202060203" pitchFamily="34" charset="77"/>
              </a:defRPr>
            </a:lvl1pPr>
          </a:lstStyle>
          <a:p>
            <a:r>
              <a:rPr lang="en-US"/>
              <a:t>Accenture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8DDAD29-8AA2-9B45-B910-CBD64DD61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19009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0" i="0">
                <a:solidFill>
                  <a:schemeClr val="bg1"/>
                </a:solidFill>
                <a:latin typeface="Graphik Medium" panose="020B0503030202060203" pitchFamily="34" charset="77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0750F743-B639-E949-94FE-40B801E321B2}"/>
              </a:ext>
            </a:extLst>
          </p:cNvPr>
          <p:cNvSpPr/>
          <p:nvPr userDrawn="1"/>
        </p:nvSpPr>
        <p:spPr>
          <a:xfrm>
            <a:off x="6740487" y="1343752"/>
            <a:ext cx="139872" cy="446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BBE6852B-DA86-BD47-B022-8377D27CB737}"/>
              </a:ext>
            </a:extLst>
          </p:cNvPr>
          <p:cNvSpPr/>
          <p:nvPr userDrawn="1"/>
        </p:nvSpPr>
        <p:spPr>
          <a:xfrm>
            <a:off x="7140537" y="1345234"/>
            <a:ext cx="140012" cy="4398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1D11C0D0-DC27-A34A-8CEB-7CF73E1317AA}"/>
              </a:ext>
            </a:extLst>
          </p:cNvPr>
          <p:cNvSpPr/>
          <p:nvPr userDrawn="1"/>
        </p:nvSpPr>
        <p:spPr>
          <a:xfrm>
            <a:off x="7656300" y="1286162"/>
            <a:ext cx="150568" cy="4461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7784544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7056F1F-FA65-4EEB-BDF1-3ABAA12E28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9222" y="240215"/>
            <a:ext cx="10515600" cy="306635"/>
          </a:xfrm>
        </p:spPr>
        <p:txBody>
          <a:bodyPr lIns="0" tIns="0" rIns="0" bIns="0" anchor="t">
            <a:normAutofit/>
          </a:bodyPr>
          <a:lstStyle>
            <a:lvl1pPr>
              <a:defRPr sz="2400">
                <a:solidFill>
                  <a:srgbClr val="33CC33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5318A67-9B80-412E-9A41-C4F91B547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3647" y="6356350"/>
            <a:ext cx="2743200" cy="365125"/>
          </a:xfrm>
        </p:spPr>
        <p:txBody>
          <a:bodyPr/>
          <a:lstStyle/>
          <a:p>
            <a:fld id="{63FC6494-8DB7-494F-83AE-7187FC8A427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495E9138-10C8-4D5C-96AF-BA283019769A}"/>
              </a:ext>
            </a:extLst>
          </p:cNvPr>
          <p:cNvSpPr txBox="1"/>
          <p:nvPr userDrawn="1"/>
        </p:nvSpPr>
        <p:spPr>
          <a:xfrm>
            <a:off x="3470816" y="6629400"/>
            <a:ext cx="5250368" cy="228599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lvl="0" algn="ctr">
              <a:defRPr/>
            </a:pPr>
            <a:r>
              <a:rPr lang="en-US" sz="8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Graphik" panose="020B0503030202060203" pitchFamily="34" charset="0"/>
                <a:cs typeface="Arial" panose="020B0604020202020204" pitchFamily="34" charset="0"/>
              </a:rPr>
              <a:t>Copyright 2022 Accenture. All rights reserved. Accenture Confidential Information. Internal Use Only</a:t>
            </a:r>
            <a:endParaRPr kumimoji="0" lang="en-US" sz="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 panose="020B0503030202060203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04CDE97-5B21-4B58-93AF-0B6CCB281B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9075" y="600260"/>
            <a:ext cx="10515600" cy="422275"/>
          </a:xfrm>
        </p:spPr>
        <p:txBody>
          <a:bodyPr vert="horz" lIns="0" tIns="0" rIns="0" bIns="0" rtlCol="0" anchor="t">
            <a:normAutofit/>
          </a:bodyPr>
          <a:lstStyle>
            <a:lvl1pPr>
              <a:defRPr lang="en-US" sz="1600" dirty="0" smtClean="0">
                <a:solidFill>
                  <a:srgbClr val="0070C0"/>
                </a:solidFill>
                <a:latin typeface="Graphik Black" panose="020B0A03030202060203" pitchFamily="34" charset="0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827633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aybook/Le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FB9DB20E-402F-4429-B44A-BCDD110E2DF6}"/>
              </a:ext>
            </a:extLst>
          </p:cNvPr>
          <p:cNvGrpSpPr/>
          <p:nvPr userDrawn="1"/>
        </p:nvGrpSpPr>
        <p:grpSpPr>
          <a:xfrm>
            <a:off x="1" y="-4488"/>
            <a:ext cx="12191065" cy="6862488"/>
            <a:chOff x="0" y="-3366"/>
            <a:chExt cx="9143299" cy="5146866"/>
          </a:xfrm>
        </p:grpSpPr>
        <p:sp>
          <p:nvSpPr>
            <p:cNvPr id="3" name="Rectangle">
              <a:extLst>
                <a:ext uri="{FF2B5EF4-FFF2-40B4-BE49-F238E27FC236}">
                  <a16:creationId xmlns="" xmlns:a16="http://schemas.microsoft.com/office/drawing/2014/main" id="{C6B6D226-A844-B141-A337-85FFBCFDE485}"/>
                </a:ext>
              </a:extLst>
            </p:cNvPr>
            <p:cNvSpPr/>
            <p:nvPr userDrawn="1"/>
          </p:nvSpPr>
          <p:spPr>
            <a:xfrm>
              <a:off x="0" y="-3366"/>
              <a:ext cx="9143299" cy="5146866"/>
            </a:xfrm>
            <a:prstGeom prst="rect">
              <a:avLst/>
            </a:prstGeom>
            <a:solidFill>
              <a:srgbClr val="F5F7F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l">
                <a:defRPr sz="3200" b="0">
                  <a:solidFill>
                    <a:srgbClr val="5E5E5E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en-US" sz="1600" noProof="0"/>
            </a:p>
          </p:txBody>
        </p:sp>
        <p:sp>
          <p:nvSpPr>
            <p:cNvPr id="4" name="Rectangle">
              <a:extLst>
                <a:ext uri="{FF2B5EF4-FFF2-40B4-BE49-F238E27FC236}">
                  <a16:creationId xmlns="" xmlns:a16="http://schemas.microsoft.com/office/drawing/2014/main" id="{D989BA39-7EC6-294F-AF53-B7142E5CDB12}"/>
                </a:ext>
              </a:extLst>
            </p:cNvPr>
            <p:cNvSpPr/>
            <p:nvPr userDrawn="1"/>
          </p:nvSpPr>
          <p:spPr>
            <a:xfrm>
              <a:off x="189491" y="197168"/>
              <a:ext cx="8794630" cy="4593579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l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en-US" sz="1600" noProof="0"/>
            </a:p>
          </p:txBody>
        </p:sp>
      </p:grpSp>
      <p:sp>
        <p:nvSpPr>
          <p:cNvPr id="6" name="Copyright Ⓒ 2018 Accenture  All rights reserved">
            <a:extLst>
              <a:ext uri="{FF2B5EF4-FFF2-40B4-BE49-F238E27FC236}">
                <a16:creationId xmlns="" xmlns:a16="http://schemas.microsoft.com/office/drawing/2014/main" id="{8CACBDDE-75CD-C644-9B17-36349A723C74}"/>
              </a:ext>
            </a:extLst>
          </p:cNvPr>
          <p:cNvSpPr txBox="1"/>
          <p:nvPr/>
        </p:nvSpPr>
        <p:spPr>
          <a:xfrm>
            <a:off x="5688980" y="6565842"/>
            <a:ext cx="2324354" cy="123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numCol="1" anchor="t">
            <a:spAutoFit/>
          </a:bodyPr>
          <a:lstStyle>
            <a:lvl1pPr algn="l" defTabSz="1828800">
              <a:defRPr sz="1600" b="0">
                <a:solidFill>
                  <a:srgbClr val="5E5E5E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lang="en-US" sz="800" noProof="0" dirty="0"/>
              <a:t>Copyright Ⓒ 2022 Accenture  All rights reserved</a:t>
            </a:r>
          </a:p>
        </p:txBody>
      </p:sp>
      <p:sp>
        <p:nvSpPr>
          <p:cNvPr id="46" name="Textplatzhalter 45">
            <a:extLst>
              <a:ext uri="{FF2B5EF4-FFF2-40B4-BE49-F238E27FC236}">
                <a16:creationId xmlns="" xmlns:a16="http://schemas.microsoft.com/office/drawing/2014/main" id="{C198B9B7-3351-804E-9791-0F86BB11B9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3757" y="515602"/>
            <a:ext cx="5880705" cy="1828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kumimoji="0" lang="en-US" sz="1051" b="0" i="0" u="none" strike="noStrike" cap="none" spc="0" normalizeH="0" baseline="0" dirty="0">
                <a:ln>
                  <a:noFill/>
                </a:ln>
                <a:solidFill>
                  <a:srgbClr val="313131"/>
                </a:solidFill>
                <a:effectLst/>
                <a:uFillTx/>
                <a:latin typeface="Graphik Medium"/>
                <a:ea typeface="Graphik Medium"/>
                <a:cs typeface="Graphik Medium"/>
                <a:sym typeface="Helvetica Neue"/>
              </a:defRPr>
            </a:lvl1pPr>
          </a:lstStyle>
          <a:p>
            <a:endParaRPr lang="en-US" noProof="0"/>
          </a:p>
        </p:txBody>
      </p:sp>
      <p:sp>
        <p:nvSpPr>
          <p:cNvPr id="48" name="Textplatzhalter 47">
            <a:extLst>
              <a:ext uri="{FF2B5EF4-FFF2-40B4-BE49-F238E27FC236}">
                <a16:creationId xmlns="" xmlns:a16="http://schemas.microsoft.com/office/drawing/2014/main" id="{8B591B01-1140-A446-97B6-CB7450ED42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3758" y="726500"/>
            <a:ext cx="11058137" cy="120115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 dirty="0">
                <a:ln>
                  <a:noFill/>
                </a:ln>
                <a:solidFill>
                  <a:srgbClr val="313131"/>
                </a:solidFill>
                <a:effectLst/>
                <a:uFillTx/>
                <a:latin typeface="Graphik Extralight"/>
                <a:ea typeface="Graphik Extralight"/>
                <a:cs typeface="Graphik Extralight"/>
                <a:sym typeface="Helvetica Neue"/>
              </a:defRPr>
            </a:lvl1pPr>
          </a:lstStyle>
          <a:p>
            <a:endParaRPr lang="en-US" noProof="0" dirty="0"/>
          </a:p>
        </p:txBody>
      </p:sp>
      <p:sp>
        <p:nvSpPr>
          <p:cNvPr id="70" name="Textfeld 69">
            <a:extLst>
              <a:ext uri="{FF2B5EF4-FFF2-40B4-BE49-F238E27FC236}">
                <a16:creationId xmlns="" xmlns:a16="http://schemas.microsoft.com/office/drawing/2014/main" id="{74F9075F-C7D3-C945-95B7-DC8B159B600D}"/>
              </a:ext>
            </a:extLst>
          </p:cNvPr>
          <p:cNvSpPr txBox="1"/>
          <p:nvPr userDrawn="1"/>
        </p:nvSpPr>
        <p:spPr>
          <a:xfrm>
            <a:off x="11641895" y="6555881"/>
            <a:ext cx="411480" cy="1744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ctr" defTabSz="4127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62C197D3-294B-0846-B7D0-AC071D2CBE2F}" type="slidenum">
              <a:rPr kumimoji="0" lang="en-US" sz="8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" panose="020B0503030202060203" pitchFamily="34" charset="77"/>
                <a:ea typeface="Helvetica Neue Light"/>
                <a:cs typeface="Helvetica Neue"/>
                <a:sym typeface="Helvetica Neue"/>
              </a:rPr>
              <a:pPr marL="0" marR="0" indent="0" algn="ctr" defTabSz="41274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raphik" panose="020B0503030202060203" pitchFamily="34" charset="77"/>
              <a:ea typeface="Helvetica Neue Light"/>
              <a:cs typeface="Helvetica Neue"/>
              <a:sym typeface="Helvetica Neue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="" xmlns:a16="http://schemas.microsoft.com/office/drawing/2014/main" id="{31462AE7-3669-354B-9330-98F8761FD9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6914" y="6465311"/>
            <a:ext cx="733863" cy="31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60741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033">
          <p15:clr>
            <a:srgbClr val="FBAE40"/>
          </p15:clr>
        </p15:guide>
        <p15:guide id="2" orient="horz" pos="2938">
          <p15:clr>
            <a:srgbClr val="FBAE40"/>
          </p15:clr>
        </p15:guide>
        <p15:guide id="3" pos="269">
          <p15:clr>
            <a:srgbClr val="FBAE40"/>
          </p15:clr>
        </p15:guide>
        <p15:guide id="4" pos="5499">
          <p15:clr>
            <a:srgbClr val="FBAE40"/>
          </p15:clr>
        </p15:guide>
        <p15:guide id="5" pos="288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F81AFBD-8268-6E4E-B726-58CFB16052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82F82312-3184-8349-A074-E375B37B54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FC512A5-A4BF-F04E-9728-A4BCE2E07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56AAA-2B22-9448-A19B-5118FC26E10B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F01ACDA-90AD-DF4E-B1C9-3175F6A31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52C3B2B-4BD8-8B4A-A487-317A7260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FC613-4EEB-CC4B-B0A4-9C18D7586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56981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option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 Placeholder 44">
            <a:extLst>
              <a:ext uri="{FF2B5EF4-FFF2-40B4-BE49-F238E27FC236}">
                <a16:creationId xmlns="" xmlns:a16="http://schemas.microsoft.com/office/drawing/2014/main" id="{FDE571CC-167D-47E3-8000-11E1185523A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410716" y="3580468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  <a:endParaRPr lang="en-GB"/>
          </a:p>
        </p:txBody>
      </p:sp>
      <p:sp>
        <p:nvSpPr>
          <p:cNvPr id="73" name="Text Placeholder 44">
            <a:extLst>
              <a:ext uri="{FF2B5EF4-FFF2-40B4-BE49-F238E27FC236}">
                <a16:creationId xmlns="" xmlns:a16="http://schemas.microsoft.com/office/drawing/2014/main" id="{67D8E360-3B8E-42E3-A131-BBB8259C20D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824549" y="3583562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  <a:endParaRPr lang="en-GB"/>
          </a:p>
        </p:txBody>
      </p:sp>
      <p:sp>
        <p:nvSpPr>
          <p:cNvPr id="74" name="Text Placeholder 44">
            <a:extLst>
              <a:ext uri="{FF2B5EF4-FFF2-40B4-BE49-F238E27FC236}">
                <a16:creationId xmlns="" xmlns:a16="http://schemas.microsoft.com/office/drawing/2014/main" id="{95023161-89C9-4A6B-93C9-5CCEA219CE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38384" y="3588203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  <a:endParaRPr lang="en-GB"/>
          </a:p>
        </p:txBody>
      </p:sp>
      <p:sp>
        <p:nvSpPr>
          <p:cNvPr id="77" name="Text Placeholder 44">
            <a:extLst>
              <a:ext uri="{FF2B5EF4-FFF2-40B4-BE49-F238E27FC236}">
                <a16:creationId xmlns="" xmlns:a16="http://schemas.microsoft.com/office/drawing/2014/main" id="{3D1567CD-545E-4481-AA52-EAB26F307DE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410716" y="1597537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  <a:endParaRPr lang="en-GB"/>
          </a:p>
        </p:txBody>
      </p:sp>
      <p:sp>
        <p:nvSpPr>
          <p:cNvPr id="78" name="Text Placeholder 44">
            <a:extLst>
              <a:ext uri="{FF2B5EF4-FFF2-40B4-BE49-F238E27FC236}">
                <a16:creationId xmlns="" xmlns:a16="http://schemas.microsoft.com/office/drawing/2014/main" id="{C4A7E19B-BA4C-4167-B678-685C3673D0E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824549" y="1600631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  <a:endParaRPr lang="en-GB"/>
          </a:p>
        </p:txBody>
      </p:sp>
      <p:sp>
        <p:nvSpPr>
          <p:cNvPr id="79" name="Text Placeholder 44">
            <a:extLst>
              <a:ext uri="{FF2B5EF4-FFF2-40B4-BE49-F238E27FC236}">
                <a16:creationId xmlns="" xmlns:a16="http://schemas.microsoft.com/office/drawing/2014/main" id="{33092D62-8436-4A51-8071-52D0BA46EF8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238384" y="1605272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  <a:endParaRPr lang="en-GB"/>
          </a:p>
        </p:txBody>
      </p:sp>
      <p:sp>
        <p:nvSpPr>
          <p:cNvPr id="82" name="Text Placeholder 2">
            <a:extLst>
              <a:ext uri="{FF2B5EF4-FFF2-40B4-BE49-F238E27FC236}">
                <a16:creationId xmlns="" xmlns:a16="http://schemas.microsoft.com/office/drawing/2014/main" id="{722F4D46-D274-4F10-ABA0-DD9EA3E9201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402461" y="2304462"/>
            <a:ext cx="1580870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add Title at 18 </a:t>
            </a:r>
            <a:r>
              <a:rPr lang="en-US" err="1"/>
              <a:t>pt</a:t>
            </a:r>
            <a:r>
              <a:rPr lang="en-US"/>
              <a:t> or less</a:t>
            </a:r>
          </a:p>
        </p:txBody>
      </p:sp>
      <p:sp>
        <p:nvSpPr>
          <p:cNvPr id="83" name="Text Placeholder 2">
            <a:extLst>
              <a:ext uri="{FF2B5EF4-FFF2-40B4-BE49-F238E27FC236}">
                <a16:creationId xmlns="" xmlns:a16="http://schemas.microsoft.com/office/drawing/2014/main" id="{9F91BFBD-9636-4FD4-8F52-6E39E26F072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824549" y="2288696"/>
            <a:ext cx="1572616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add Title at 18 </a:t>
            </a:r>
            <a:r>
              <a:rPr lang="en-US" err="1"/>
              <a:t>pt</a:t>
            </a:r>
            <a:r>
              <a:rPr lang="en-US"/>
              <a:t> or less</a:t>
            </a:r>
          </a:p>
        </p:txBody>
      </p:sp>
      <p:sp>
        <p:nvSpPr>
          <p:cNvPr id="84" name="Text Placeholder 2">
            <a:extLst>
              <a:ext uri="{FF2B5EF4-FFF2-40B4-BE49-F238E27FC236}">
                <a16:creationId xmlns="" xmlns:a16="http://schemas.microsoft.com/office/drawing/2014/main" id="{F01AF8C0-E88B-47D4-9C57-68C82E55FF5F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238382" y="2286854"/>
            <a:ext cx="1572616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add Title at 18 </a:t>
            </a:r>
            <a:r>
              <a:rPr lang="en-US" err="1"/>
              <a:t>pt</a:t>
            </a:r>
            <a:r>
              <a:rPr lang="en-US"/>
              <a:t> or less</a:t>
            </a:r>
          </a:p>
        </p:txBody>
      </p:sp>
      <p:sp>
        <p:nvSpPr>
          <p:cNvPr id="87" name="Text Placeholder 2">
            <a:extLst>
              <a:ext uri="{FF2B5EF4-FFF2-40B4-BE49-F238E27FC236}">
                <a16:creationId xmlns="" xmlns:a16="http://schemas.microsoft.com/office/drawing/2014/main" id="{FC4FC8D5-B96C-437B-A281-3F7C9C7D71C8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94206" y="4287392"/>
            <a:ext cx="1580870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add Title at 18 </a:t>
            </a:r>
            <a:r>
              <a:rPr lang="en-US" err="1"/>
              <a:t>pt</a:t>
            </a:r>
            <a:r>
              <a:rPr lang="en-US"/>
              <a:t> or less</a:t>
            </a:r>
          </a:p>
        </p:txBody>
      </p:sp>
      <p:sp>
        <p:nvSpPr>
          <p:cNvPr id="88" name="Text Placeholder 2">
            <a:extLst>
              <a:ext uri="{FF2B5EF4-FFF2-40B4-BE49-F238E27FC236}">
                <a16:creationId xmlns="" xmlns:a16="http://schemas.microsoft.com/office/drawing/2014/main" id="{8FD560F8-78FC-4428-9882-3934D9CBB659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816294" y="4271626"/>
            <a:ext cx="1572616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add Title at 18 </a:t>
            </a:r>
            <a:r>
              <a:rPr lang="en-US" err="1"/>
              <a:t>pt</a:t>
            </a:r>
            <a:r>
              <a:rPr lang="en-US"/>
              <a:t> or less</a:t>
            </a:r>
          </a:p>
        </p:txBody>
      </p:sp>
      <p:sp>
        <p:nvSpPr>
          <p:cNvPr id="89" name="Text Placeholder 2">
            <a:extLst>
              <a:ext uri="{FF2B5EF4-FFF2-40B4-BE49-F238E27FC236}">
                <a16:creationId xmlns="" xmlns:a16="http://schemas.microsoft.com/office/drawing/2014/main" id="{176CA42E-BDE9-4A57-B993-296EED1BCB4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230127" y="4269784"/>
            <a:ext cx="1572616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add Title at 18 </a:t>
            </a:r>
            <a:r>
              <a:rPr lang="en-US" err="1"/>
              <a:t>pt</a:t>
            </a:r>
            <a:r>
              <a:rPr lang="en-US"/>
              <a:t> or less</a:t>
            </a:r>
          </a:p>
        </p:txBody>
      </p:sp>
      <p:sp>
        <p:nvSpPr>
          <p:cNvPr id="18" name="Footer Placeholder 6">
            <a:extLst>
              <a:ext uri="{FF2B5EF4-FFF2-40B4-BE49-F238E27FC236}">
                <a16:creationId xmlns="" xmlns:a16="http://schemas.microsoft.com/office/drawing/2014/main" id="{FC8AB6A1-27E9-4726-8EED-1379C2B79DD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lIns="0"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r>
              <a:rPr lang="en-US" dirty="0"/>
              <a:t>Copyright © 2020 Accenture. All rights reserved.</a:t>
            </a:r>
          </a:p>
        </p:txBody>
      </p:sp>
      <p:sp>
        <p:nvSpPr>
          <p:cNvPr id="20" name="Slide Number Placeholder 9">
            <a:extLst>
              <a:ext uri="{FF2B5EF4-FFF2-40B4-BE49-F238E27FC236}">
                <a16:creationId xmlns="" xmlns:a16="http://schemas.microsoft.com/office/drawing/2014/main" id="{99EB2F96-A524-4376-ABC5-3FEBABEBAAB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06202" y="6519009"/>
            <a:ext cx="385711" cy="20637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="" xmlns:a16="http://schemas.microsoft.com/office/drawing/2014/main" id="{174109FF-31FD-44DD-9BFD-B595E095CC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9776" y="1597537"/>
            <a:ext cx="4395264" cy="3523001"/>
          </a:xfrm>
          <a:prstGeom prst="rect">
            <a:avLst/>
          </a:prstGeom>
        </p:spPr>
        <p:txBody>
          <a:bodyPr tIns="0" bIns="0" anchor="b">
            <a:normAutofit/>
          </a:bodyPr>
          <a:lstStyle>
            <a:lvl1pPr>
              <a:lnSpc>
                <a:spcPct val="70000"/>
              </a:lnSpc>
              <a:defRPr sz="7200">
                <a:solidFill>
                  <a:schemeClr val="accent1"/>
                </a:solidFill>
              </a:defRPr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38574673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Centered, GT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6A165409-AACC-4605-8892-1A883468FD7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/>
              <a:t>Format Background… &gt; Picture or texture fill &gt; Set to one of the provided selections in the image library</a:t>
            </a:r>
            <a:endParaRPr lang="en-US" noProof="0"/>
          </a:p>
        </p:txBody>
      </p:sp>
      <p:pic>
        <p:nvPicPr>
          <p:cNvPr id="2" name="Picture 1" descr="A picture containing card, drawing, crosswalk, table&#10;&#10;Description automatically generated">
            <a:extLst>
              <a:ext uri="{FF2B5EF4-FFF2-40B4-BE49-F238E27FC236}">
                <a16:creationId xmlns="" xmlns:a16="http://schemas.microsoft.com/office/drawing/2014/main" id="{3C7C075D-013F-4D6D-8EA2-7E4465FC22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0607" y="5376231"/>
            <a:ext cx="670786" cy="7102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12FF000-7B73-46EF-AF03-BC821DE671E7}"/>
              </a:ext>
            </a:extLst>
          </p:cNvPr>
          <p:cNvSpPr txBox="1"/>
          <p:nvPr userDrawn="1"/>
        </p:nvSpPr>
        <p:spPr>
          <a:xfrm>
            <a:off x="8698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="" xmlns:a16="http://schemas.microsoft.com/office/drawing/2014/main" id="{A764EB37-3299-4AEF-9398-9D9C84AB73F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1878" y="1336294"/>
            <a:ext cx="7948244" cy="2255710"/>
          </a:xfrm>
        </p:spPr>
        <p:txBody>
          <a:bodyPr anchor="b"/>
          <a:lstStyle>
            <a:lvl1pPr algn="ctr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15" name="Date Placeholder 10">
            <a:extLst>
              <a:ext uri="{FF2B5EF4-FFF2-40B4-BE49-F238E27FC236}">
                <a16:creationId xmlns="" xmlns:a16="http://schemas.microsoft.com/office/drawing/2014/main" id="{C1D8BA10-E028-4E4B-A19C-12B864B010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4992" y="4501939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202F806-53EB-4AFB-B0F7-2A7BC4E5136F}" type="datetime2">
              <a:rPr lang="en-US" smtClean="0"/>
              <a:t>Sunday, September 29, 2024</a:t>
            </a:fld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09D55F2-CAE5-4C0F-8D54-A28CECDB93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4992" y="4747217"/>
            <a:ext cx="3102015" cy="245276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="" xmlns:a16="http://schemas.microsoft.com/office/drawing/2014/main" id="{3AA97401-81EE-4280-A94C-955E96B005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879" y="3866920"/>
            <a:ext cx="7948244" cy="633734"/>
          </a:xfrm>
        </p:spPr>
        <p:txBody>
          <a:bodyPr vert="horz" lIns="0" tIns="0" rIns="0" bIns="0"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/>
              <a:t>Place subtitle here in GT Sectra Fine 24pt</a:t>
            </a:r>
          </a:p>
        </p:txBody>
      </p:sp>
    </p:spTree>
    <p:extLst>
      <p:ext uri="{BB962C8B-B14F-4D97-AF65-F5344CB8AC3E}">
        <p14:creationId xmlns:p14="http://schemas.microsoft.com/office/powerpoint/2010/main" val="2257348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Option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BA67B93-5503-49C7-ADB5-EF3AECD1A8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3" y="377805"/>
            <a:ext cx="11421740" cy="1565295"/>
          </a:xfrm>
        </p:spPr>
        <p:txBody>
          <a:bodyPr tIns="0" bIns="0" anchor="t">
            <a:normAutofit/>
          </a:bodyPr>
          <a:lstStyle>
            <a:lvl1pPr>
              <a:lnSpc>
                <a:spcPct val="80000"/>
              </a:lnSpc>
              <a:defRPr sz="6000" cap="none">
                <a:solidFill>
                  <a:schemeClr val="tx1"/>
                </a:solidFill>
              </a:defRPr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44">
            <a:extLst>
              <a:ext uri="{FF2B5EF4-FFF2-40B4-BE49-F238E27FC236}">
                <a16:creationId xmlns="" xmlns:a16="http://schemas.microsoft.com/office/drawing/2014/main" id="{62554568-01B3-4431-8A8E-3067ECE43FA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97512" y="4346013"/>
            <a:ext cx="1572616" cy="6991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06</a:t>
            </a:r>
            <a:endParaRPr lang="en-GB"/>
          </a:p>
        </p:txBody>
      </p:sp>
      <p:sp>
        <p:nvSpPr>
          <p:cNvPr id="71" name="Text Placeholder 44">
            <a:extLst>
              <a:ext uri="{FF2B5EF4-FFF2-40B4-BE49-F238E27FC236}">
                <a16:creationId xmlns="" xmlns:a16="http://schemas.microsoft.com/office/drawing/2014/main" id="{CCA78229-FDF4-4DB6-B436-CBCFEF93144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57730" y="4346013"/>
            <a:ext cx="1572616" cy="6991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07</a:t>
            </a:r>
            <a:endParaRPr lang="en-GB"/>
          </a:p>
        </p:txBody>
      </p:sp>
      <p:sp>
        <p:nvSpPr>
          <p:cNvPr id="72" name="Text Placeholder 44">
            <a:extLst>
              <a:ext uri="{FF2B5EF4-FFF2-40B4-BE49-F238E27FC236}">
                <a16:creationId xmlns="" xmlns:a16="http://schemas.microsoft.com/office/drawing/2014/main" id="{FDE571CC-167D-47E3-8000-11E1185523A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317948" y="4346013"/>
            <a:ext cx="1572616" cy="6991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08</a:t>
            </a:r>
            <a:endParaRPr lang="en-GB"/>
          </a:p>
        </p:txBody>
      </p:sp>
      <p:sp>
        <p:nvSpPr>
          <p:cNvPr id="73" name="Text Placeholder 44">
            <a:extLst>
              <a:ext uri="{FF2B5EF4-FFF2-40B4-BE49-F238E27FC236}">
                <a16:creationId xmlns="" xmlns:a16="http://schemas.microsoft.com/office/drawing/2014/main" id="{67D8E360-3B8E-42E3-A131-BBB8259C20D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778166" y="4346013"/>
            <a:ext cx="1572616" cy="6991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09</a:t>
            </a:r>
            <a:endParaRPr lang="en-GB"/>
          </a:p>
        </p:txBody>
      </p:sp>
      <p:sp>
        <p:nvSpPr>
          <p:cNvPr id="74" name="Text Placeholder 44">
            <a:extLst>
              <a:ext uri="{FF2B5EF4-FFF2-40B4-BE49-F238E27FC236}">
                <a16:creationId xmlns="" xmlns:a16="http://schemas.microsoft.com/office/drawing/2014/main" id="{95023161-89C9-4A6B-93C9-5CCEA219CE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38384" y="4346013"/>
            <a:ext cx="1572616" cy="6991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10</a:t>
            </a:r>
            <a:endParaRPr lang="en-GB"/>
          </a:p>
        </p:txBody>
      </p:sp>
      <p:sp>
        <p:nvSpPr>
          <p:cNvPr id="75" name="Text Placeholder 44">
            <a:extLst>
              <a:ext uri="{FF2B5EF4-FFF2-40B4-BE49-F238E27FC236}">
                <a16:creationId xmlns="" xmlns:a16="http://schemas.microsoft.com/office/drawing/2014/main" id="{D012A4F1-1A7B-4861-AAD0-9C8C48E69A0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97512" y="2363082"/>
            <a:ext cx="1572616" cy="6991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  <a:endParaRPr lang="en-GB"/>
          </a:p>
        </p:txBody>
      </p:sp>
      <p:sp>
        <p:nvSpPr>
          <p:cNvPr id="76" name="Text Placeholder 44">
            <a:extLst>
              <a:ext uri="{FF2B5EF4-FFF2-40B4-BE49-F238E27FC236}">
                <a16:creationId xmlns="" xmlns:a16="http://schemas.microsoft.com/office/drawing/2014/main" id="{87432211-FA1B-4912-9E9D-1B7D1089CA2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857730" y="2363082"/>
            <a:ext cx="1572616" cy="6991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02</a:t>
            </a:r>
            <a:endParaRPr lang="en-GB"/>
          </a:p>
        </p:txBody>
      </p:sp>
      <p:sp>
        <p:nvSpPr>
          <p:cNvPr id="77" name="Text Placeholder 44">
            <a:extLst>
              <a:ext uri="{FF2B5EF4-FFF2-40B4-BE49-F238E27FC236}">
                <a16:creationId xmlns="" xmlns:a16="http://schemas.microsoft.com/office/drawing/2014/main" id="{3D1567CD-545E-4481-AA52-EAB26F307DE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317948" y="2363082"/>
            <a:ext cx="1572616" cy="6991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03</a:t>
            </a:r>
            <a:endParaRPr lang="en-GB"/>
          </a:p>
        </p:txBody>
      </p:sp>
      <p:sp>
        <p:nvSpPr>
          <p:cNvPr id="78" name="Text Placeholder 44">
            <a:extLst>
              <a:ext uri="{FF2B5EF4-FFF2-40B4-BE49-F238E27FC236}">
                <a16:creationId xmlns="" xmlns:a16="http://schemas.microsoft.com/office/drawing/2014/main" id="{C4A7E19B-BA4C-4167-B678-685C3673D0E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778166" y="2363082"/>
            <a:ext cx="1572616" cy="6991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04</a:t>
            </a:r>
            <a:endParaRPr lang="en-GB"/>
          </a:p>
        </p:txBody>
      </p:sp>
      <p:sp>
        <p:nvSpPr>
          <p:cNvPr id="79" name="Text Placeholder 44">
            <a:extLst>
              <a:ext uri="{FF2B5EF4-FFF2-40B4-BE49-F238E27FC236}">
                <a16:creationId xmlns="" xmlns:a16="http://schemas.microsoft.com/office/drawing/2014/main" id="{33092D62-8436-4A51-8071-52D0BA46EF8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238384" y="2363082"/>
            <a:ext cx="1572616" cy="6991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05</a:t>
            </a:r>
            <a:endParaRPr lang="en-GB"/>
          </a:p>
        </p:txBody>
      </p:sp>
      <p:sp>
        <p:nvSpPr>
          <p:cNvPr id="80" name="Text Placeholder 2">
            <a:extLst>
              <a:ext uri="{FF2B5EF4-FFF2-40B4-BE49-F238E27FC236}">
                <a16:creationId xmlns="" xmlns:a16="http://schemas.microsoft.com/office/drawing/2014/main" id="{439731EE-FBBF-4749-8E58-161D1BD24B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7512" y="3159475"/>
            <a:ext cx="1580870" cy="96300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16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Text Placeholder 2">
            <a:extLst>
              <a:ext uri="{FF2B5EF4-FFF2-40B4-BE49-F238E27FC236}">
                <a16:creationId xmlns="" xmlns:a16="http://schemas.microsoft.com/office/drawing/2014/main" id="{53987512-4428-45A6-9E5A-ECC62C5A784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2861856" y="3143709"/>
            <a:ext cx="1572616" cy="96300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16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2" name="Text Placeholder 2">
            <a:extLst>
              <a:ext uri="{FF2B5EF4-FFF2-40B4-BE49-F238E27FC236}">
                <a16:creationId xmlns="" xmlns:a16="http://schemas.microsoft.com/office/drawing/2014/main" id="{722F4D46-D274-4F10-ABA0-DD9EA3E9201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317946" y="3162634"/>
            <a:ext cx="1580870" cy="96300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16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3" name="Text Placeholder 2">
            <a:extLst>
              <a:ext uri="{FF2B5EF4-FFF2-40B4-BE49-F238E27FC236}">
                <a16:creationId xmlns="" xmlns:a16="http://schemas.microsoft.com/office/drawing/2014/main" id="{9F91BFBD-9636-4FD4-8F52-6E39E26F072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82290" y="3146868"/>
            <a:ext cx="1572616" cy="96300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16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4" name="Text Placeholder 2">
            <a:extLst>
              <a:ext uri="{FF2B5EF4-FFF2-40B4-BE49-F238E27FC236}">
                <a16:creationId xmlns="" xmlns:a16="http://schemas.microsoft.com/office/drawing/2014/main" id="{F01AF8C0-E88B-47D4-9C57-68C82E55FF5F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238382" y="3145026"/>
            <a:ext cx="1572616" cy="96300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16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5" name="Text Placeholder 2">
            <a:extLst>
              <a:ext uri="{FF2B5EF4-FFF2-40B4-BE49-F238E27FC236}">
                <a16:creationId xmlns="" xmlns:a16="http://schemas.microsoft.com/office/drawing/2014/main" id="{02847DEE-A5F9-4C29-B154-1544212CE4E9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89257" y="5142405"/>
            <a:ext cx="1580870" cy="96300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16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6" name="Text Placeholder 2">
            <a:extLst>
              <a:ext uri="{FF2B5EF4-FFF2-40B4-BE49-F238E27FC236}">
                <a16:creationId xmlns="" xmlns:a16="http://schemas.microsoft.com/office/drawing/2014/main" id="{8FDB1794-F8AB-4138-AAA1-A52DD6E79A3A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853601" y="5126639"/>
            <a:ext cx="1572616" cy="96300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16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7" name="Text Placeholder 2">
            <a:extLst>
              <a:ext uri="{FF2B5EF4-FFF2-40B4-BE49-F238E27FC236}">
                <a16:creationId xmlns="" xmlns:a16="http://schemas.microsoft.com/office/drawing/2014/main" id="{FC4FC8D5-B96C-437B-A281-3F7C9C7D71C8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09691" y="5145564"/>
            <a:ext cx="1580870" cy="96300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16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Text Placeholder 2">
            <a:extLst>
              <a:ext uri="{FF2B5EF4-FFF2-40B4-BE49-F238E27FC236}">
                <a16:creationId xmlns="" xmlns:a16="http://schemas.microsoft.com/office/drawing/2014/main" id="{8FD560F8-78FC-4428-9882-3934D9CBB659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74035" y="5129798"/>
            <a:ext cx="1572616" cy="96300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16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9" name="Text Placeholder 2">
            <a:extLst>
              <a:ext uri="{FF2B5EF4-FFF2-40B4-BE49-F238E27FC236}">
                <a16:creationId xmlns="" xmlns:a16="http://schemas.microsoft.com/office/drawing/2014/main" id="{176CA42E-BDE9-4A57-B993-296EED1BCB4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230127" y="5127956"/>
            <a:ext cx="1572616" cy="96300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16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Footer Placeholder 6">
            <a:extLst>
              <a:ext uri="{FF2B5EF4-FFF2-40B4-BE49-F238E27FC236}">
                <a16:creationId xmlns="" xmlns:a16="http://schemas.microsoft.com/office/drawing/2014/main" id="{DF893CCF-7E5D-47A2-BEAA-290732009D8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lIns="0"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r>
              <a:rPr lang="en-US" dirty="0"/>
              <a:t>Copyright © 2020 Accenture. All rights reserved.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="" xmlns:a16="http://schemas.microsoft.com/office/drawing/2014/main" id="{82929F35-82A7-4CD0-B264-4B8953C83B4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06202" y="6519009"/>
            <a:ext cx="385711" cy="20637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697647"/>
      </p:ext>
    </p:extLst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41986EA-B600-4DE9-873A-47A527344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1943100"/>
            <a:ext cx="8572500" cy="428427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 kumimoji="0" lang="en-US" sz="2800" b="1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 kumimoji="0" lang="en-US" sz="22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80975" indent="-180975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phik"/>
                <a:ea typeface="+mn-ea"/>
                <a:cs typeface="+mn-cs"/>
              </a:defRPr>
            </a:lvl4pPr>
            <a:lvl5pPr>
              <a:defRPr kumimoji="0" lang="en-GB" sz="1800" b="0" i="0" u="none" strike="noStrike" kern="120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phik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Footer Placeholder 6">
            <a:extLst>
              <a:ext uri="{FF2B5EF4-FFF2-40B4-BE49-F238E27FC236}">
                <a16:creationId xmlns="" xmlns:a16="http://schemas.microsoft.com/office/drawing/2014/main" id="{2D7B9C33-7860-4A78-8365-326155D0DC4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lIns="0"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r>
              <a:rPr lang="en-US" dirty="0"/>
              <a:t>Copyright © 2020 Accenture. All rights reserved.</a:t>
            </a:r>
          </a:p>
        </p:txBody>
      </p:sp>
      <p:sp>
        <p:nvSpPr>
          <p:cNvPr id="8" name="Slide Number Placeholder 9">
            <a:extLst>
              <a:ext uri="{FF2B5EF4-FFF2-40B4-BE49-F238E27FC236}">
                <a16:creationId xmlns="" xmlns:a16="http://schemas.microsoft.com/office/drawing/2014/main" id="{75CA6DF9-3D47-44A0-9AE6-EE81F577848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06202" y="6519009"/>
            <a:ext cx="385711" cy="20637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="" xmlns:a16="http://schemas.microsoft.com/office/drawing/2014/main" id="{F8D1DF11-64D7-450B-92C0-FFBB3964A6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2"/>
            <a:ext cx="11430000" cy="983263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Insert Main Title at 36pt min 30pt</a:t>
            </a:r>
          </a:p>
        </p:txBody>
      </p:sp>
    </p:spTree>
    <p:extLst>
      <p:ext uri="{BB962C8B-B14F-4D97-AF65-F5344CB8AC3E}">
        <p14:creationId xmlns:p14="http://schemas.microsoft.com/office/powerpoint/2010/main" val="3132910641"/>
      </p:ext>
    </p:extLst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41986EA-B600-4DE9-873A-47A527344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1943100"/>
            <a:ext cx="5400000" cy="428427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 kumimoji="0" lang="en-US" sz="2800" b="1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 kumimoji="0" lang="en-US" sz="22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77800" indent="-1778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phik"/>
                <a:ea typeface="+mn-ea"/>
                <a:cs typeface="+mn-cs"/>
              </a:defRPr>
            </a:lvl4pPr>
            <a:lvl5pPr>
              <a:defRPr kumimoji="0" lang="en-GB" sz="1800" b="0" i="0" u="none" strike="noStrike" kern="120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phik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="" xmlns:a16="http://schemas.microsoft.com/office/drawing/2014/main" id="{4538F56B-ECAD-430D-86B3-CA43CA930B13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6411000" y="1945849"/>
            <a:ext cx="5400000" cy="428427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 kumimoji="0" lang="en-US" sz="2800" b="1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 kumimoji="0" lang="en-US" sz="22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77800" indent="-1778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phik"/>
                <a:ea typeface="+mn-ea"/>
                <a:cs typeface="+mn-cs"/>
              </a:defRPr>
            </a:lvl4pPr>
            <a:lvl5pPr>
              <a:defRPr kumimoji="0" lang="en-GB" sz="1800" b="0" i="0" u="none" strike="noStrike" kern="120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phik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Footer Placeholder 6">
            <a:extLst>
              <a:ext uri="{FF2B5EF4-FFF2-40B4-BE49-F238E27FC236}">
                <a16:creationId xmlns="" xmlns:a16="http://schemas.microsoft.com/office/drawing/2014/main" id="{03EC794A-FC92-4AAF-AE86-050FA799F5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lIns="0"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r>
              <a:rPr lang="en-US" dirty="0"/>
              <a:t>Copyright © 2020 Accenture. All rights reserved.</a:t>
            </a:r>
          </a:p>
        </p:txBody>
      </p:sp>
      <p:sp>
        <p:nvSpPr>
          <p:cNvPr id="11" name="Slide Number Placeholder 9">
            <a:extLst>
              <a:ext uri="{FF2B5EF4-FFF2-40B4-BE49-F238E27FC236}">
                <a16:creationId xmlns="" xmlns:a16="http://schemas.microsoft.com/office/drawing/2014/main" id="{31586DA7-028B-46B2-8DE5-CD490E3A72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06202" y="6519009"/>
            <a:ext cx="385711" cy="20637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="" xmlns:a16="http://schemas.microsoft.com/office/drawing/2014/main" id="{DCAD60B4-85E8-4266-A468-73C7C71B2C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2"/>
            <a:ext cx="11430000" cy="983263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Insert Main Title at 36pt min 30pt</a:t>
            </a:r>
          </a:p>
        </p:txBody>
      </p:sp>
    </p:spTree>
    <p:extLst>
      <p:ext uri="{BB962C8B-B14F-4D97-AF65-F5344CB8AC3E}">
        <p14:creationId xmlns:p14="http://schemas.microsoft.com/office/powerpoint/2010/main" val="838034199"/>
      </p:ext>
    </p:extLst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5">
            <a:extLst>
              <a:ext uri="{FF2B5EF4-FFF2-40B4-BE49-F238E27FC236}">
                <a16:creationId xmlns="" xmlns:a16="http://schemas.microsoft.com/office/drawing/2014/main" id="{442A75EB-71CE-4543-ADEB-9A7264CF8BF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03807" y="4699746"/>
            <a:ext cx="2467571" cy="15715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 b="0" cap="none">
                <a:latin typeface="+mn-lt"/>
              </a:defRPr>
            </a:lvl1pPr>
          </a:lstStyle>
          <a:p>
            <a:r>
              <a:rPr lang="en-GB" sz="1400">
                <a:latin typeface="Graphik" panose="020B0503030202060203" pitchFamily="34" charset="77"/>
              </a:rPr>
              <a:t>Insert text here max</a:t>
            </a:r>
            <a:br>
              <a:rPr lang="en-GB" sz="1400">
                <a:latin typeface="Graphik" panose="020B0503030202060203" pitchFamily="34" charset="77"/>
              </a:rPr>
            </a:br>
            <a:r>
              <a:rPr lang="en-GB" sz="1400">
                <a:latin typeface="Graphik" panose="020B0503030202060203" pitchFamily="34" charset="77"/>
              </a:rPr>
              <a:t>lines to the bottom of this text box, min 14 </a:t>
            </a:r>
            <a:r>
              <a:rPr lang="en-GB" sz="1400" err="1">
                <a:latin typeface="Graphik" panose="020B0503030202060203" pitchFamily="34" charset="77"/>
              </a:rPr>
              <a:t>pt</a:t>
            </a:r>
            <a:r>
              <a:rPr lang="en-GB" sz="1400">
                <a:latin typeface="Graphik" panose="020B0503030202060203" pitchFamily="34" charset="77"/>
              </a:rPr>
              <a:t> with paragraph spacing 1.0</a:t>
            </a:r>
          </a:p>
        </p:txBody>
      </p:sp>
      <p:sp>
        <p:nvSpPr>
          <p:cNvPr id="18" name="Text Placeholder 25">
            <a:extLst>
              <a:ext uri="{FF2B5EF4-FFF2-40B4-BE49-F238E27FC236}">
                <a16:creationId xmlns="" xmlns:a16="http://schemas.microsoft.com/office/drawing/2014/main" id="{BCD1C719-53DB-4DE0-999D-A83E05EEDF8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746803" y="4699746"/>
            <a:ext cx="2467571" cy="15715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 b="0" cap="none">
                <a:latin typeface="+mn-lt"/>
              </a:defRPr>
            </a:lvl1pPr>
          </a:lstStyle>
          <a:p>
            <a:r>
              <a:rPr lang="en-GB" sz="1400">
                <a:latin typeface="Graphik" panose="020B0503030202060203" pitchFamily="34" charset="77"/>
              </a:rPr>
              <a:t>Insert text here max</a:t>
            </a:r>
            <a:br>
              <a:rPr lang="en-GB" sz="1400">
                <a:latin typeface="Graphik" panose="020B0503030202060203" pitchFamily="34" charset="77"/>
              </a:rPr>
            </a:br>
            <a:r>
              <a:rPr lang="en-GB" sz="1400">
                <a:latin typeface="Graphik" panose="020B0503030202060203" pitchFamily="34" charset="77"/>
              </a:rPr>
              <a:t>lines to the bottom of this text box, min 14 </a:t>
            </a:r>
            <a:r>
              <a:rPr lang="en-GB" sz="1400" err="1">
                <a:latin typeface="Graphik" panose="020B0503030202060203" pitchFamily="34" charset="77"/>
              </a:rPr>
              <a:t>pt</a:t>
            </a:r>
            <a:r>
              <a:rPr lang="en-GB" sz="1400">
                <a:latin typeface="Graphik" panose="020B0503030202060203" pitchFamily="34" charset="77"/>
              </a:rPr>
              <a:t> with paragraph spacing 1.0</a:t>
            </a:r>
          </a:p>
        </p:txBody>
      </p:sp>
      <p:sp>
        <p:nvSpPr>
          <p:cNvPr id="19" name="Text Placeholder 25">
            <a:extLst>
              <a:ext uri="{FF2B5EF4-FFF2-40B4-BE49-F238E27FC236}">
                <a16:creationId xmlns="" xmlns:a16="http://schemas.microsoft.com/office/drawing/2014/main" id="{933372D4-A8C3-4A0E-8BC4-35430C7D44C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00432" y="4699746"/>
            <a:ext cx="2467571" cy="15715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 b="0" cap="none">
                <a:latin typeface="+mn-lt"/>
              </a:defRPr>
            </a:lvl1pPr>
          </a:lstStyle>
          <a:p>
            <a:r>
              <a:rPr lang="en-GB" sz="1400">
                <a:latin typeface="Graphik" panose="020B0503030202060203" pitchFamily="34" charset="77"/>
              </a:rPr>
              <a:t>Insert text here max</a:t>
            </a:r>
            <a:br>
              <a:rPr lang="en-GB" sz="1400">
                <a:latin typeface="Graphik" panose="020B0503030202060203" pitchFamily="34" charset="77"/>
              </a:rPr>
            </a:br>
            <a:r>
              <a:rPr lang="en-GB" sz="1400">
                <a:latin typeface="Graphik" panose="020B0503030202060203" pitchFamily="34" charset="77"/>
              </a:rPr>
              <a:t>lines to the bottom of this text box, min 14 </a:t>
            </a:r>
            <a:r>
              <a:rPr lang="en-GB" sz="1400" err="1">
                <a:latin typeface="Graphik" panose="020B0503030202060203" pitchFamily="34" charset="77"/>
              </a:rPr>
              <a:t>pt</a:t>
            </a:r>
            <a:r>
              <a:rPr lang="en-GB" sz="1400">
                <a:latin typeface="Graphik" panose="020B0503030202060203" pitchFamily="34" charset="77"/>
              </a:rPr>
              <a:t> with paragraph spacing 1.0</a:t>
            </a:r>
          </a:p>
        </p:txBody>
      </p:sp>
      <p:sp>
        <p:nvSpPr>
          <p:cNvPr id="20" name="Text Placeholder 25">
            <a:extLst>
              <a:ext uri="{FF2B5EF4-FFF2-40B4-BE49-F238E27FC236}">
                <a16:creationId xmlns="" xmlns:a16="http://schemas.microsoft.com/office/drawing/2014/main" id="{12AE7316-6AEE-48C3-B262-F48CA4EEC2F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43428" y="4699746"/>
            <a:ext cx="2467571" cy="15715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 b="0" cap="none">
                <a:latin typeface="+mn-lt"/>
              </a:defRPr>
            </a:lvl1pPr>
          </a:lstStyle>
          <a:p>
            <a:r>
              <a:rPr lang="en-GB" sz="1400">
                <a:latin typeface="Graphik" panose="020B0503030202060203" pitchFamily="34" charset="77"/>
              </a:rPr>
              <a:t>Insert text here max</a:t>
            </a:r>
            <a:br>
              <a:rPr lang="en-GB" sz="1400">
                <a:latin typeface="Graphik" panose="020B0503030202060203" pitchFamily="34" charset="77"/>
              </a:rPr>
            </a:br>
            <a:r>
              <a:rPr lang="en-GB" sz="1400">
                <a:latin typeface="Graphik" panose="020B0503030202060203" pitchFamily="34" charset="77"/>
              </a:rPr>
              <a:t>lines to the bottom of this text box, min 14 </a:t>
            </a:r>
            <a:r>
              <a:rPr lang="en-GB" sz="1400" err="1">
                <a:latin typeface="Graphik" panose="020B0503030202060203" pitchFamily="34" charset="77"/>
              </a:rPr>
              <a:t>pt</a:t>
            </a:r>
            <a:r>
              <a:rPr lang="en-GB" sz="1400">
                <a:latin typeface="Graphik" panose="020B0503030202060203" pitchFamily="34" charset="77"/>
              </a:rPr>
              <a:t> with paragraph spacing 1.0</a:t>
            </a:r>
          </a:p>
        </p:txBody>
      </p:sp>
      <p:sp>
        <p:nvSpPr>
          <p:cNvPr id="23" name="Footer Placeholder 6">
            <a:extLst>
              <a:ext uri="{FF2B5EF4-FFF2-40B4-BE49-F238E27FC236}">
                <a16:creationId xmlns="" xmlns:a16="http://schemas.microsoft.com/office/drawing/2014/main" id="{309F3C08-340B-4262-BE8D-7E0EC29922E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lIns="0"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r>
              <a:rPr lang="en-US" dirty="0"/>
              <a:t>Copyright © 2020 Accenture. All rights reserved.</a:t>
            </a:r>
          </a:p>
        </p:txBody>
      </p:sp>
      <p:sp>
        <p:nvSpPr>
          <p:cNvPr id="24" name="Slide Number Placeholder 9">
            <a:extLst>
              <a:ext uri="{FF2B5EF4-FFF2-40B4-BE49-F238E27FC236}">
                <a16:creationId xmlns="" xmlns:a16="http://schemas.microsoft.com/office/drawing/2014/main" id="{D8EB1850-1114-408C-A2E4-09622ECAB10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06202" y="6519009"/>
            <a:ext cx="385711" cy="20637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="" xmlns:a16="http://schemas.microsoft.com/office/drawing/2014/main" id="{3F77B05F-F630-4362-9489-073AAEA27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1"/>
            <a:ext cx="11430000" cy="726439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Insert Main Title at 36pt min 30pt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="" xmlns:a16="http://schemas.microsoft.com/office/drawing/2014/main" id="{D1F1FA6F-6B29-4B4E-AC66-C4BE76E3CE7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3693" y="1851079"/>
            <a:ext cx="5179384" cy="537448"/>
          </a:xfrm>
        </p:spPr>
        <p:txBody>
          <a:bodyPr tIns="0" bIns="0" anchor="t">
            <a:norm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200" b="1" i="0" cap="none">
                <a:solidFill>
                  <a:schemeClr val="tx1"/>
                </a:solidFill>
                <a:latin typeface="+mj-lt"/>
              </a:defRPr>
            </a:lvl1pPr>
            <a:lvl2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2pPr>
            <a:lvl3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3pPr>
            <a:lvl4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4pPr>
            <a:lvl5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5pPr>
          </a:lstStyle>
          <a:p>
            <a:pPr lvl="0"/>
            <a:r>
              <a:rPr lang="en-US"/>
              <a:t>Heading 22pt min 16pt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E4CAE9FD-CC6F-4B12-A12B-D279A44AE39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8001" y="1851079"/>
            <a:ext cx="5179384" cy="537448"/>
          </a:xfrm>
        </p:spPr>
        <p:txBody>
          <a:bodyPr tIns="0" bIns="0" anchor="t">
            <a:norm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200" b="1" i="0" cap="none">
                <a:solidFill>
                  <a:schemeClr val="tx1"/>
                </a:solidFill>
                <a:latin typeface="+mj-lt"/>
              </a:defRPr>
            </a:lvl1pPr>
            <a:lvl2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2pPr>
            <a:lvl3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3pPr>
            <a:lvl4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4pPr>
            <a:lvl5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5pPr>
          </a:lstStyle>
          <a:p>
            <a:pPr lvl="0"/>
            <a:r>
              <a:rPr lang="en-US"/>
              <a:t>Heading 22pt min 16pt</a:t>
            </a:r>
          </a:p>
        </p:txBody>
      </p:sp>
    </p:spTree>
    <p:extLst>
      <p:ext uri="{BB962C8B-B14F-4D97-AF65-F5344CB8AC3E}">
        <p14:creationId xmlns:p14="http://schemas.microsoft.com/office/powerpoint/2010/main" val="1074465457"/>
      </p:ext>
    </p:extLst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311BE77C-A095-46CD-A1E6-D35129200CF4}"/>
              </a:ext>
            </a:extLst>
          </p:cNvPr>
          <p:cNvSpPr/>
          <p:nvPr/>
        </p:nvSpPr>
        <p:spPr>
          <a:xfrm>
            <a:off x="1" y="1928174"/>
            <a:ext cx="12191998" cy="440527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1" name="Text Placeholder 41">
            <a:extLst>
              <a:ext uri="{FF2B5EF4-FFF2-40B4-BE49-F238E27FC236}">
                <a16:creationId xmlns="" xmlns:a16="http://schemas.microsoft.com/office/drawing/2014/main" id="{812566C2-550C-428D-9F25-97BA6ACC6D8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80215" y="2410216"/>
            <a:ext cx="4243162" cy="879766"/>
          </a:xfrm>
          <a:prstGeom prst="rect">
            <a:avLst/>
          </a:prstGeo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US" sz="1400" b="0" kern="1200" cap="none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da-DK"/>
              <a:t>Lorem ipsum dolor sit amet</a:t>
            </a:r>
            <a:endParaRPr lang="en-US"/>
          </a:p>
        </p:txBody>
      </p:sp>
      <p:sp>
        <p:nvSpPr>
          <p:cNvPr id="22" name="Text Placeholder 41">
            <a:extLst>
              <a:ext uri="{FF2B5EF4-FFF2-40B4-BE49-F238E27FC236}">
                <a16:creationId xmlns="" xmlns:a16="http://schemas.microsoft.com/office/drawing/2014/main" id="{50056D35-DC61-4D0F-B0C2-B062F0DD56A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4500" y="2410216"/>
            <a:ext cx="839889" cy="553998"/>
          </a:xfrm>
          <a:prstGeom prst="rect">
            <a:avLst/>
          </a:prstGeo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36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41">
            <a:extLst>
              <a:ext uri="{FF2B5EF4-FFF2-40B4-BE49-F238E27FC236}">
                <a16:creationId xmlns="" xmlns:a16="http://schemas.microsoft.com/office/drawing/2014/main" id="{4F54E055-BFC8-4967-AD47-F082AF139F1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80215" y="3635687"/>
            <a:ext cx="4243162" cy="879766"/>
          </a:xfrm>
          <a:prstGeom prst="rect">
            <a:avLst/>
          </a:prstGeo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US" sz="1400" b="0" kern="1200" cap="none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24" name="Text Placeholder 41">
            <a:extLst>
              <a:ext uri="{FF2B5EF4-FFF2-40B4-BE49-F238E27FC236}">
                <a16:creationId xmlns="" xmlns:a16="http://schemas.microsoft.com/office/drawing/2014/main" id="{17A9C8F1-2B45-4232-AB93-26450C46258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4501" y="3635687"/>
            <a:ext cx="839888" cy="553998"/>
          </a:xfrm>
          <a:prstGeom prst="rect">
            <a:avLst/>
          </a:prstGeo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36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5" name="Text Placeholder 41">
            <a:extLst>
              <a:ext uri="{FF2B5EF4-FFF2-40B4-BE49-F238E27FC236}">
                <a16:creationId xmlns="" xmlns:a16="http://schemas.microsoft.com/office/drawing/2014/main" id="{D7F2FA40-8443-415A-BCEC-57907AD7C3D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80215" y="4861158"/>
            <a:ext cx="4243162" cy="879766"/>
          </a:xfrm>
          <a:prstGeom prst="rect">
            <a:avLst/>
          </a:prstGeo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US" sz="1400" b="0" kern="1200" cap="none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26" name="Text Placeholder 41">
            <a:extLst>
              <a:ext uri="{FF2B5EF4-FFF2-40B4-BE49-F238E27FC236}">
                <a16:creationId xmlns="" xmlns:a16="http://schemas.microsoft.com/office/drawing/2014/main" id="{4DFB22B2-7DED-4F30-9EEB-FB3AE9BC745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4501" y="4861158"/>
            <a:ext cx="839888" cy="553998"/>
          </a:xfrm>
          <a:prstGeom prst="rect">
            <a:avLst/>
          </a:prstGeo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36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3" name="Text Placeholder 41">
            <a:extLst>
              <a:ext uri="{FF2B5EF4-FFF2-40B4-BE49-F238E27FC236}">
                <a16:creationId xmlns="" xmlns:a16="http://schemas.microsoft.com/office/drawing/2014/main" id="{80618C3C-6BED-4F24-8BC3-0BA6574D0AA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31715" y="2410216"/>
            <a:ext cx="4243162" cy="879766"/>
          </a:xfrm>
          <a:prstGeom prst="rect">
            <a:avLst/>
          </a:prstGeo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US" sz="1400" b="0" kern="1200" cap="none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34" name="Text Placeholder 41">
            <a:extLst>
              <a:ext uri="{FF2B5EF4-FFF2-40B4-BE49-F238E27FC236}">
                <a16:creationId xmlns="" xmlns:a16="http://schemas.microsoft.com/office/drawing/2014/main" id="{18039CC1-2EA8-4C41-979B-4D20FB6809F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6000" y="2410216"/>
            <a:ext cx="839889" cy="553998"/>
          </a:xfrm>
          <a:prstGeom prst="rect">
            <a:avLst/>
          </a:prstGeo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36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5" name="Text Placeholder 41">
            <a:extLst>
              <a:ext uri="{FF2B5EF4-FFF2-40B4-BE49-F238E27FC236}">
                <a16:creationId xmlns="" xmlns:a16="http://schemas.microsoft.com/office/drawing/2014/main" id="{5A1FF5E6-3D7C-4087-AFF1-48A99E04CE2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131715" y="3635687"/>
            <a:ext cx="4243162" cy="879766"/>
          </a:xfrm>
          <a:prstGeom prst="rect">
            <a:avLst/>
          </a:prstGeo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US" sz="1400" b="0" kern="1200" cap="none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36" name="Text Placeholder 41">
            <a:extLst>
              <a:ext uri="{FF2B5EF4-FFF2-40B4-BE49-F238E27FC236}">
                <a16:creationId xmlns="" xmlns:a16="http://schemas.microsoft.com/office/drawing/2014/main" id="{BB2C9A29-68E9-4B62-8688-F3255D0DC6F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01" y="3635687"/>
            <a:ext cx="839888" cy="553998"/>
          </a:xfrm>
          <a:prstGeom prst="rect">
            <a:avLst/>
          </a:prstGeo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36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7" name="Text Placeholder 41">
            <a:extLst>
              <a:ext uri="{FF2B5EF4-FFF2-40B4-BE49-F238E27FC236}">
                <a16:creationId xmlns="" xmlns:a16="http://schemas.microsoft.com/office/drawing/2014/main" id="{353E4163-5423-4488-93B4-72E261A04E0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31715" y="4861158"/>
            <a:ext cx="4243162" cy="879766"/>
          </a:xfrm>
          <a:prstGeom prst="rect">
            <a:avLst/>
          </a:prstGeo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US" sz="1400" b="0" kern="1200" cap="none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38" name="Text Placeholder 41">
            <a:extLst>
              <a:ext uri="{FF2B5EF4-FFF2-40B4-BE49-F238E27FC236}">
                <a16:creationId xmlns="" xmlns:a16="http://schemas.microsoft.com/office/drawing/2014/main" id="{EC5DB573-F8E8-4DEA-AEA6-9E4D218638C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96001" y="4861158"/>
            <a:ext cx="839888" cy="553998"/>
          </a:xfrm>
          <a:prstGeom prst="rect">
            <a:avLst/>
          </a:prstGeo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36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Footer Placeholder 6">
            <a:extLst>
              <a:ext uri="{FF2B5EF4-FFF2-40B4-BE49-F238E27FC236}">
                <a16:creationId xmlns="" xmlns:a16="http://schemas.microsoft.com/office/drawing/2014/main" id="{1409C984-F547-42F7-B88C-526E030405E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lIns="0"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r>
              <a:rPr lang="en-US" dirty="0"/>
              <a:t>Copyright © 2020 Accenture. All rights reserved.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="" xmlns:a16="http://schemas.microsoft.com/office/drawing/2014/main" id="{829B10C9-5B15-4D0E-BE03-A02D6DD428A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06202" y="6519009"/>
            <a:ext cx="385711" cy="20637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Placeholder 1">
            <a:extLst>
              <a:ext uri="{FF2B5EF4-FFF2-40B4-BE49-F238E27FC236}">
                <a16:creationId xmlns="" xmlns:a16="http://schemas.microsoft.com/office/drawing/2014/main" id="{A822CE51-5843-4191-8C13-33C5608805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2"/>
            <a:ext cx="11430000" cy="983263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Insert Main Title at 36pt min 30pt</a:t>
            </a:r>
          </a:p>
        </p:txBody>
      </p:sp>
    </p:spTree>
    <p:extLst>
      <p:ext uri="{BB962C8B-B14F-4D97-AF65-F5344CB8AC3E}">
        <p14:creationId xmlns:p14="http://schemas.microsoft.com/office/powerpoint/2010/main" val="3510526391"/>
      </p:ext>
    </p:extLst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311BE77C-A095-46CD-A1E6-D35129200CF4}"/>
              </a:ext>
            </a:extLst>
          </p:cNvPr>
          <p:cNvSpPr/>
          <p:nvPr/>
        </p:nvSpPr>
        <p:spPr>
          <a:xfrm>
            <a:off x="1" y="1754996"/>
            <a:ext cx="12191998" cy="457845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" name="Footer Placeholder 6">
            <a:extLst>
              <a:ext uri="{FF2B5EF4-FFF2-40B4-BE49-F238E27FC236}">
                <a16:creationId xmlns="" xmlns:a16="http://schemas.microsoft.com/office/drawing/2014/main" id="{1409C984-F547-42F7-B88C-526E030405E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lIns="0"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r>
              <a:rPr lang="en-US" dirty="0"/>
              <a:t>Copyright © 2020 Accenture. All rights reserved.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="" xmlns:a16="http://schemas.microsoft.com/office/drawing/2014/main" id="{829B10C9-5B15-4D0E-BE03-A02D6DD428A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06202" y="6519009"/>
            <a:ext cx="385711" cy="20637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Placeholder 1">
            <a:extLst>
              <a:ext uri="{FF2B5EF4-FFF2-40B4-BE49-F238E27FC236}">
                <a16:creationId xmlns="" xmlns:a16="http://schemas.microsoft.com/office/drawing/2014/main" id="{FFD4091F-4540-47D0-9D89-6BCB0291E5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2"/>
            <a:ext cx="11430000" cy="983263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Insert Main Title at 36pt min 30pt</a:t>
            </a:r>
          </a:p>
        </p:txBody>
      </p:sp>
      <p:sp>
        <p:nvSpPr>
          <p:cNvPr id="32" name="Text Placeholder 41">
            <a:extLst>
              <a:ext uri="{FF2B5EF4-FFF2-40B4-BE49-F238E27FC236}">
                <a16:creationId xmlns="" xmlns:a16="http://schemas.microsoft.com/office/drawing/2014/main" id="{53346DC2-FD7B-49C4-8AAB-B359175B7B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1001" y="2104386"/>
            <a:ext cx="5400000" cy="1162464"/>
          </a:xfrm>
          <a:prstGeom prst="rect">
            <a:avLst/>
          </a:prstGeom>
        </p:spPr>
        <p:txBody>
          <a:bodyPr wrap="square" tIns="0" bIns="0" anchor="t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add subtitle</a:t>
            </a:r>
          </a:p>
          <a:p>
            <a:pPr marL="0" marR="0" lvl="1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a-DK"/>
              <a:t>Lorem ipsum dolor sit amet</a:t>
            </a:r>
            <a:endParaRPr lang="en-US"/>
          </a:p>
          <a:p>
            <a:pPr lvl="0"/>
            <a:endParaRPr lang="en-US"/>
          </a:p>
        </p:txBody>
      </p:sp>
      <p:sp>
        <p:nvSpPr>
          <p:cNvPr id="33" name="Text Placeholder 41">
            <a:extLst>
              <a:ext uri="{FF2B5EF4-FFF2-40B4-BE49-F238E27FC236}">
                <a16:creationId xmlns="" xmlns:a16="http://schemas.microsoft.com/office/drawing/2014/main" id="{AC42A312-9979-4A01-9158-57CD4C8CA33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81000" y="3532780"/>
            <a:ext cx="5400000" cy="1162464"/>
          </a:xfrm>
          <a:prstGeom prst="rect">
            <a:avLst/>
          </a:prstGeom>
        </p:spPr>
        <p:txBody>
          <a:bodyPr wrap="square" tIns="0" bIns="0" anchor="t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add subtitle</a:t>
            </a:r>
          </a:p>
          <a:p>
            <a:pPr marL="0" marR="0" lvl="1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a-DK"/>
              <a:t>Lorem ipsum dolor sit amet</a:t>
            </a:r>
            <a:endParaRPr lang="en-US"/>
          </a:p>
          <a:p>
            <a:pPr lvl="0"/>
            <a:endParaRPr lang="en-US"/>
          </a:p>
        </p:txBody>
      </p:sp>
      <p:sp>
        <p:nvSpPr>
          <p:cNvPr id="34" name="Text Placeholder 41">
            <a:extLst>
              <a:ext uri="{FF2B5EF4-FFF2-40B4-BE49-F238E27FC236}">
                <a16:creationId xmlns="" xmlns:a16="http://schemas.microsoft.com/office/drawing/2014/main" id="{E6AD4056-7137-4DCF-A115-E508E36FD57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0999" y="4965814"/>
            <a:ext cx="5400000" cy="1162464"/>
          </a:xfrm>
          <a:prstGeom prst="rect">
            <a:avLst/>
          </a:prstGeom>
        </p:spPr>
        <p:txBody>
          <a:bodyPr wrap="square" tIns="0" bIns="0" anchor="t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add subtitle</a:t>
            </a:r>
          </a:p>
          <a:p>
            <a:pPr marL="0" marR="0" lvl="1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a-DK"/>
              <a:t>Lorem ipsum dolor sit amet</a:t>
            </a:r>
            <a:endParaRPr lang="en-US"/>
          </a:p>
          <a:p>
            <a:pPr lvl="0"/>
            <a:endParaRPr lang="en-US"/>
          </a:p>
        </p:txBody>
      </p:sp>
      <p:sp>
        <p:nvSpPr>
          <p:cNvPr id="35" name="Text Placeholder 41">
            <a:extLst>
              <a:ext uri="{FF2B5EF4-FFF2-40B4-BE49-F238E27FC236}">
                <a16:creationId xmlns="" xmlns:a16="http://schemas.microsoft.com/office/drawing/2014/main" id="{C209F1A0-3F27-4F19-87B3-B17D5D0FF7A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103436" y="2104386"/>
            <a:ext cx="5400000" cy="1162464"/>
          </a:xfrm>
          <a:prstGeom prst="rect">
            <a:avLst/>
          </a:prstGeom>
        </p:spPr>
        <p:txBody>
          <a:bodyPr wrap="square" tIns="0" bIns="0" anchor="t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add subtitle</a:t>
            </a:r>
          </a:p>
          <a:p>
            <a:pPr marL="0" marR="0" lvl="1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a-DK"/>
              <a:t>Lorem ipsum dolor sit amet</a:t>
            </a:r>
            <a:endParaRPr lang="en-US"/>
          </a:p>
          <a:p>
            <a:pPr lvl="0"/>
            <a:endParaRPr lang="en-US"/>
          </a:p>
        </p:txBody>
      </p:sp>
      <p:sp>
        <p:nvSpPr>
          <p:cNvPr id="36" name="Text Placeholder 41">
            <a:extLst>
              <a:ext uri="{FF2B5EF4-FFF2-40B4-BE49-F238E27FC236}">
                <a16:creationId xmlns="" xmlns:a16="http://schemas.microsoft.com/office/drawing/2014/main" id="{8FD5C041-A388-41EA-ABD7-248D2E8C55D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03435" y="3532780"/>
            <a:ext cx="5400000" cy="1162464"/>
          </a:xfrm>
          <a:prstGeom prst="rect">
            <a:avLst/>
          </a:prstGeom>
        </p:spPr>
        <p:txBody>
          <a:bodyPr wrap="square" tIns="0" bIns="0" anchor="t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add subtitle</a:t>
            </a:r>
          </a:p>
          <a:p>
            <a:pPr marL="0" marR="0" lvl="1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a-DK"/>
              <a:t>Lorem ipsum dolor sit amet</a:t>
            </a:r>
            <a:endParaRPr lang="en-US"/>
          </a:p>
          <a:p>
            <a:pPr lvl="0"/>
            <a:endParaRPr lang="en-US"/>
          </a:p>
        </p:txBody>
      </p:sp>
      <p:sp>
        <p:nvSpPr>
          <p:cNvPr id="37" name="Text Placeholder 41">
            <a:extLst>
              <a:ext uri="{FF2B5EF4-FFF2-40B4-BE49-F238E27FC236}">
                <a16:creationId xmlns="" xmlns:a16="http://schemas.microsoft.com/office/drawing/2014/main" id="{C81EE5FD-7567-45E7-B11B-1CDE922D19C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03434" y="4965814"/>
            <a:ext cx="5400000" cy="1162464"/>
          </a:xfrm>
          <a:prstGeom prst="rect">
            <a:avLst/>
          </a:prstGeom>
        </p:spPr>
        <p:txBody>
          <a:bodyPr wrap="square" tIns="0" bIns="0" anchor="t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add subtitle</a:t>
            </a:r>
          </a:p>
          <a:p>
            <a:pPr marL="0" marR="0" lvl="1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a-DK"/>
              <a:t>Lorem ipsum dolor sit amet</a:t>
            </a:r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238725"/>
      </p:ext>
    </p:extLst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3">
            <a:extLst>
              <a:ext uri="{FF2B5EF4-FFF2-40B4-BE49-F238E27FC236}">
                <a16:creationId xmlns="" xmlns:a16="http://schemas.microsoft.com/office/drawing/2014/main" id="{59EABE65-FD93-400B-BAEB-2365B18C10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575" y="1467048"/>
            <a:ext cx="3243135" cy="1568380"/>
          </a:xfrm>
        </p:spPr>
        <p:txBody>
          <a:bodyPr anchor="b">
            <a:normAutofit/>
          </a:bodyPr>
          <a:lstStyle>
            <a:lvl1pPr>
              <a:defRPr lang="en-US" sz="3600" b="1" kern="1200" dirty="0" smtClean="0">
                <a:solidFill>
                  <a:srgbClr val="A100FF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="" xmlns:a16="http://schemas.microsoft.com/office/drawing/2014/main" id="{047176E6-F8F4-49FC-A12D-CEB5CA6D60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9575" y="3256510"/>
            <a:ext cx="3243135" cy="215918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 b="0" cap="none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="" xmlns:a16="http://schemas.microsoft.com/office/drawing/2014/main" id="{7AF73BDE-319D-4219-A5C1-DEB5792189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97451" y="1467048"/>
            <a:ext cx="3243135" cy="1568380"/>
          </a:xfrm>
        </p:spPr>
        <p:txBody>
          <a:bodyPr anchor="b">
            <a:normAutofit/>
          </a:bodyPr>
          <a:lstStyle>
            <a:lvl1pPr>
              <a:defRPr lang="en-US" sz="3600" b="1" kern="1200" dirty="0" smtClean="0">
                <a:solidFill>
                  <a:srgbClr val="A100FF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="" xmlns:a16="http://schemas.microsoft.com/office/drawing/2014/main" id="{60DF4D03-0BE8-4D31-82A4-F39747E4BF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97451" y="3256510"/>
            <a:ext cx="3243135" cy="215918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 b="0" cap="none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="" xmlns:a16="http://schemas.microsoft.com/office/drawing/2014/main" id="{112886E8-E82B-4DDD-A8BC-ECFC852D39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85328" y="1467048"/>
            <a:ext cx="3243135" cy="1568380"/>
          </a:xfrm>
        </p:spPr>
        <p:txBody>
          <a:bodyPr anchor="b">
            <a:normAutofit/>
          </a:bodyPr>
          <a:lstStyle>
            <a:lvl1pPr>
              <a:defRPr lang="en-US" sz="3600" b="1" kern="1200" dirty="0" smtClean="0">
                <a:solidFill>
                  <a:srgbClr val="A100FF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="" xmlns:a16="http://schemas.microsoft.com/office/drawing/2014/main" id="{FB202F5B-10E0-4D04-965B-2D05E3CD18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85328" y="3256510"/>
            <a:ext cx="3243135" cy="215918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 b="0" cap="none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ooter Placeholder 6">
            <a:extLst>
              <a:ext uri="{FF2B5EF4-FFF2-40B4-BE49-F238E27FC236}">
                <a16:creationId xmlns="" xmlns:a16="http://schemas.microsoft.com/office/drawing/2014/main" id="{6B25A7F6-703D-4F00-A0EC-1566C7F2D3D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lIns="0"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r>
              <a:rPr lang="en-US" dirty="0"/>
              <a:t>Copyright © 2020 Accenture. All rights reserved.</a:t>
            </a:r>
          </a:p>
        </p:txBody>
      </p:sp>
      <p:sp>
        <p:nvSpPr>
          <p:cNvPr id="14" name="Slide Number Placeholder 9">
            <a:extLst>
              <a:ext uri="{FF2B5EF4-FFF2-40B4-BE49-F238E27FC236}">
                <a16:creationId xmlns="" xmlns:a16="http://schemas.microsoft.com/office/drawing/2014/main" id="{26FD1142-0F2D-45CB-946D-E52751A238A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506202" y="6519009"/>
            <a:ext cx="385711" cy="20637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="" xmlns:a16="http://schemas.microsoft.com/office/drawing/2014/main" id="{1104290A-1E04-4AF8-82EA-4BADC57478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1"/>
            <a:ext cx="11430000" cy="7264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Insert Main Title at 36pt min 30pt</a:t>
            </a:r>
          </a:p>
        </p:txBody>
      </p:sp>
    </p:spTree>
    <p:extLst>
      <p:ext uri="{BB962C8B-B14F-4D97-AF65-F5344CB8AC3E}">
        <p14:creationId xmlns:p14="http://schemas.microsoft.com/office/powerpoint/2010/main" val="1882765419"/>
      </p:ext>
    </p:extLst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1">
            <a:extLst>
              <a:ext uri="{FF2B5EF4-FFF2-40B4-BE49-F238E27FC236}">
                <a16:creationId xmlns="" xmlns:a16="http://schemas.microsoft.com/office/drawing/2014/main" id="{9DFDC4DC-01F9-4BD6-BF0E-69725B783A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1000" y="4068348"/>
            <a:ext cx="2479000" cy="1969520"/>
          </a:xfrm>
          <a:prstGeom prst="rect">
            <a:avLst/>
          </a:prstGeo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US" sz="1400" b="0" kern="1200" cap="none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da-DK"/>
              <a:t>Add description of the figure</a:t>
            </a:r>
          </a:p>
        </p:txBody>
      </p:sp>
      <p:sp>
        <p:nvSpPr>
          <p:cNvPr id="17" name="Text Placeholder 41">
            <a:extLst>
              <a:ext uri="{FF2B5EF4-FFF2-40B4-BE49-F238E27FC236}">
                <a16:creationId xmlns="" xmlns:a16="http://schemas.microsoft.com/office/drawing/2014/main" id="{24432DF7-B547-40FF-A825-45A78D2CB8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1000" y="3429000"/>
            <a:ext cx="2479000" cy="553998"/>
          </a:xfrm>
          <a:prstGeom prst="rect">
            <a:avLst/>
          </a:prstGeom>
        </p:spPr>
        <p:txBody>
          <a:bodyPr wrap="square" tIns="0" bIns="0" anchor="b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36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1">
            <a:extLst>
              <a:ext uri="{FF2B5EF4-FFF2-40B4-BE49-F238E27FC236}">
                <a16:creationId xmlns="" xmlns:a16="http://schemas.microsoft.com/office/drawing/2014/main" id="{233FEC15-78F4-43A2-A63C-053354C1234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243456" y="4068348"/>
            <a:ext cx="2479000" cy="1969520"/>
          </a:xfrm>
          <a:prstGeom prst="rect">
            <a:avLst/>
          </a:prstGeo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US" sz="1400" b="0" kern="1200" cap="none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da-DK"/>
              <a:t>Add description of the figure</a:t>
            </a:r>
          </a:p>
        </p:txBody>
      </p:sp>
      <p:sp>
        <p:nvSpPr>
          <p:cNvPr id="19" name="Text Placeholder 41">
            <a:extLst>
              <a:ext uri="{FF2B5EF4-FFF2-40B4-BE49-F238E27FC236}">
                <a16:creationId xmlns="" xmlns:a16="http://schemas.microsoft.com/office/drawing/2014/main" id="{5EA5DC18-5421-48CE-8B85-A27A2B4A50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243456" y="3429000"/>
            <a:ext cx="2479000" cy="553998"/>
          </a:xfrm>
          <a:prstGeom prst="rect">
            <a:avLst/>
          </a:prstGeom>
        </p:spPr>
        <p:txBody>
          <a:bodyPr wrap="square" tIns="0" bIns="0" anchor="b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36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0" name="Text Placeholder 41">
            <a:extLst>
              <a:ext uri="{FF2B5EF4-FFF2-40B4-BE49-F238E27FC236}">
                <a16:creationId xmlns="" xmlns:a16="http://schemas.microsoft.com/office/drawing/2014/main" id="{B0E58F9C-D684-471B-BFF1-044DDB7AB07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105912" y="4068348"/>
            <a:ext cx="2479000" cy="1969520"/>
          </a:xfrm>
          <a:prstGeom prst="rect">
            <a:avLst/>
          </a:prstGeo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US" sz="1400" b="0" kern="1200" cap="none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da-DK"/>
              <a:t>Add description of the figure</a:t>
            </a:r>
          </a:p>
        </p:txBody>
      </p:sp>
      <p:sp>
        <p:nvSpPr>
          <p:cNvPr id="21" name="Text Placeholder 41">
            <a:extLst>
              <a:ext uri="{FF2B5EF4-FFF2-40B4-BE49-F238E27FC236}">
                <a16:creationId xmlns="" xmlns:a16="http://schemas.microsoft.com/office/drawing/2014/main" id="{4FEA6FC0-ADA0-43DC-9D26-5E114F07372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05912" y="3429000"/>
            <a:ext cx="2479000" cy="553998"/>
          </a:xfrm>
          <a:prstGeom prst="rect">
            <a:avLst/>
          </a:prstGeom>
        </p:spPr>
        <p:txBody>
          <a:bodyPr wrap="square" tIns="0" bIns="0" anchor="b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36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2" name="Text Placeholder 41">
            <a:extLst>
              <a:ext uri="{FF2B5EF4-FFF2-40B4-BE49-F238E27FC236}">
                <a16:creationId xmlns="" xmlns:a16="http://schemas.microsoft.com/office/drawing/2014/main" id="{8F8EE1D1-37AE-4F77-B057-69366C5878F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968368" y="4068348"/>
            <a:ext cx="2479000" cy="1969520"/>
          </a:xfrm>
          <a:prstGeom prst="rect">
            <a:avLst/>
          </a:prstGeo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US" sz="1400" b="0" kern="1200" cap="none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da-DK"/>
              <a:t>Add description of the figure</a:t>
            </a:r>
          </a:p>
        </p:txBody>
      </p:sp>
      <p:sp>
        <p:nvSpPr>
          <p:cNvPr id="23" name="Text Placeholder 41">
            <a:extLst>
              <a:ext uri="{FF2B5EF4-FFF2-40B4-BE49-F238E27FC236}">
                <a16:creationId xmlns="" xmlns:a16="http://schemas.microsoft.com/office/drawing/2014/main" id="{91797188-BDCB-4CC5-BCBE-30AD9A4C45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968368" y="3429000"/>
            <a:ext cx="2479000" cy="553998"/>
          </a:xfrm>
          <a:prstGeom prst="rect">
            <a:avLst/>
          </a:prstGeom>
        </p:spPr>
        <p:txBody>
          <a:bodyPr wrap="square" tIns="0" bIns="0" anchor="b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36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3" name="Footer Placeholder 6">
            <a:extLst>
              <a:ext uri="{FF2B5EF4-FFF2-40B4-BE49-F238E27FC236}">
                <a16:creationId xmlns="" xmlns:a16="http://schemas.microsoft.com/office/drawing/2014/main" id="{9D5BE5DC-7FFD-494C-891B-8A475F26F4E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lIns="0"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r>
              <a:rPr lang="en-US" dirty="0"/>
              <a:t>Copyright © 2020 Accenture. All rights reserved.</a:t>
            </a:r>
          </a:p>
        </p:txBody>
      </p:sp>
      <p:sp>
        <p:nvSpPr>
          <p:cNvPr id="14" name="Slide Number Placeholder 9">
            <a:extLst>
              <a:ext uri="{FF2B5EF4-FFF2-40B4-BE49-F238E27FC236}">
                <a16:creationId xmlns="" xmlns:a16="http://schemas.microsoft.com/office/drawing/2014/main" id="{3A863DAF-BB89-4865-8063-7F6B6BAB45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06202" y="6519009"/>
            <a:ext cx="385711" cy="20637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Placeholder 1">
            <a:extLst>
              <a:ext uri="{FF2B5EF4-FFF2-40B4-BE49-F238E27FC236}">
                <a16:creationId xmlns="" xmlns:a16="http://schemas.microsoft.com/office/drawing/2014/main" id="{C770A387-6C5D-4E48-960C-8587FDB8AC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2"/>
            <a:ext cx="11430000" cy="983263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Insert Main Title at 36pt min 30pt</a:t>
            </a:r>
          </a:p>
        </p:txBody>
      </p:sp>
    </p:spTree>
    <p:extLst>
      <p:ext uri="{BB962C8B-B14F-4D97-AF65-F5344CB8AC3E}">
        <p14:creationId xmlns:p14="http://schemas.microsoft.com/office/powerpoint/2010/main" val="2733038004"/>
      </p:ext>
    </p:extLst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eople op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="" xmlns:a16="http://schemas.microsoft.com/office/drawing/2014/main" id="{7E061C87-E253-4832-BFB5-F70B539C645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47889" y="2192171"/>
            <a:ext cx="1858845" cy="1858845"/>
          </a:xfrm>
          <a:prstGeom prst="ellipse">
            <a:avLst/>
          </a:prstGeom>
          <a:pattFill prst="pct40">
            <a:fgClr>
              <a:srgbClr val="C0C0C0"/>
            </a:fgClr>
            <a:bgClr>
              <a:schemeClr val="bg1"/>
            </a:bgClr>
          </a:pattFill>
        </p:spPr>
        <p:txBody>
          <a:bodyPr lIns="0" tIns="108000" rIns="0" anchor="ctr">
            <a:normAutofit/>
          </a:bodyPr>
          <a:lstStyle>
            <a:lvl1pPr algn="ctr">
              <a:defRPr sz="1100" b="0" i="0">
                <a:latin typeface="+mn-lt"/>
              </a:defRPr>
            </a:lvl1pPr>
          </a:lstStyle>
          <a:p>
            <a:r>
              <a:rPr lang="en-AU" dirty="0"/>
              <a:t>Insert picture here</a:t>
            </a:r>
          </a:p>
        </p:txBody>
      </p:sp>
      <p:sp>
        <p:nvSpPr>
          <p:cNvPr id="22" name="Picture Placeholder 6">
            <a:extLst>
              <a:ext uri="{FF2B5EF4-FFF2-40B4-BE49-F238E27FC236}">
                <a16:creationId xmlns="" xmlns:a16="http://schemas.microsoft.com/office/drawing/2014/main" id="{9A86D32D-DCCA-FB41-AD6B-6114273CE677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815262" y="2192171"/>
            <a:ext cx="1858845" cy="1858845"/>
          </a:xfrm>
          <a:prstGeom prst="ellipse">
            <a:avLst/>
          </a:prstGeom>
          <a:pattFill prst="pct40">
            <a:fgClr>
              <a:srgbClr val="C0C0C0"/>
            </a:fgClr>
            <a:bgClr>
              <a:schemeClr val="bg1"/>
            </a:bgClr>
          </a:pattFill>
        </p:spPr>
        <p:txBody>
          <a:bodyPr lIns="0" tIns="108000" rIns="0" anchor="ctr">
            <a:normAutofit/>
          </a:bodyPr>
          <a:lstStyle>
            <a:lvl1pPr algn="ctr">
              <a:defRPr sz="1100" b="0" i="0">
                <a:latin typeface="+mn-lt"/>
              </a:defRPr>
            </a:lvl1pPr>
          </a:lstStyle>
          <a:p>
            <a:r>
              <a:rPr lang="en-AU" dirty="0"/>
              <a:t>Insert picture here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="" xmlns:a16="http://schemas.microsoft.com/office/drawing/2014/main" id="{B3FA79AB-3280-3942-8811-1F447CF932F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6482635" y="2192171"/>
            <a:ext cx="1858845" cy="1858845"/>
          </a:xfrm>
          <a:prstGeom prst="ellipse">
            <a:avLst/>
          </a:prstGeom>
          <a:pattFill prst="pct40">
            <a:fgClr>
              <a:srgbClr val="C0C0C0"/>
            </a:fgClr>
            <a:bgClr>
              <a:schemeClr val="bg1"/>
            </a:bgClr>
          </a:pattFill>
        </p:spPr>
        <p:txBody>
          <a:bodyPr lIns="0" tIns="108000" rIns="0" anchor="ctr">
            <a:normAutofit/>
          </a:bodyPr>
          <a:lstStyle>
            <a:lvl1pPr algn="ctr">
              <a:defRPr sz="1100" b="0" i="0">
                <a:latin typeface="+mn-lt"/>
              </a:defRPr>
            </a:lvl1pPr>
          </a:lstStyle>
          <a:p>
            <a:r>
              <a:rPr lang="en-AU" dirty="0"/>
              <a:t>Insert picture here</a:t>
            </a:r>
          </a:p>
        </p:txBody>
      </p:sp>
      <p:sp>
        <p:nvSpPr>
          <p:cNvPr id="27" name="Picture Placeholder 6">
            <a:extLst>
              <a:ext uri="{FF2B5EF4-FFF2-40B4-BE49-F238E27FC236}">
                <a16:creationId xmlns="" xmlns:a16="http://schemas.microsoft.com/office/drawing/2014/main" id="{F226A25B-26CF-1C41-961E-12B3F363E009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150007" y="2192171"/>
            <a:ext cx="1858845" cy="1858845"/>
          </a:xfrm>
          <a:prstGeom prst="ellipse">
            <a:avLst/>
          </a:prstGeom>
          <a:pattFill prst="pct40">
            <a:fgClr>
              <a:srgbClr val="C0C0C0"/>
            </a:fgClr>
            <a:bgClr>
              <a:schemeClr val="bg1"/>
            </a:bgClr>
          </a:pattFill>
        </p:spPr>
        <p:txBody>
          <a:bodyPr lIns="0" tIns="108000" rIns="0" anchor="ctr">
            <a:normAutofit/>
          </a:bodyPr>
          <a:lstStyle>
            <a:lvl1pPr algn="ctr">
              <a:defRPr sz="1100" b="0" i="0">
                <a:latin typeface="+mn-lt"/>
              </a:defRPr>
            </a:lvl1pPr>
          </a:lstStyle>
          <a:p>
            <a:r>
              <a:rPr lang="en-AU" dirty="0"/>
              <a:t>Insert picture here</a:t>
            </a:r>
          </a:p>
        </p:txBody>
      </p:sp>
      <p:sp>
        <p:nvSpPr>
          <p:cNvPr id="28" name="Title 1">
            <a:extLst>
              <a:ext uri="{FF2B5EF4-FFF2-40B4-BE49-F238E27FC236}">
                <a16:creationId xmlns="" xmlns:a16="http://schemas.microsoft.com/office/drawing/2014/main" id="{06B7DA53-39E1-40DB-8E3D-AC55EE3B9D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1"/>
            <a:ext cx="11430000" cy="726439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Insert Main Title at 36pt min 30pt</a:t>
            </a:r>
          </a:p>
        </p:txBody>
      </p:sp>
      <p:sp>
        <p:nvSpPr>
          <p:cNvPr id="13" name="Footer Placeholder 6">
            <a:extLst>
              <a:ext uri="{FF2B5EF4-FFF2-40B4-BE49-F238E27FC236}">
                <a16:creationId xmlns="" xmlns:a16="http://schemas.microsoft.com/office/drawing/2014/main" id="{29D22D92-75BB-4297-B843-557296E6CB8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lIns="0"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r>
              <a:rPr lang="en-US" dirty="0"/>
              <a:t>Copyright © 2020 Accenture. All rights reserved.</a:t>
            </a:r>
          </a:p>
        </p:txBody>
      </p:sp>
      <p:sp>
        <p:nvSpPr>
          <p:cNvPr id="14" name="Slide Number Placeholder 9">
            <a:extLst>
              <a:ext uri="{FF2B5EF4-FFF2-40B4-BE49-F238E27FC236}">
                <a16:creationId xmlns="" xmlns:a16="http://schemas.microsoft.com/office/drawing/2014/main" id="{E4BED6B8-7C00-4120-ABBA-D82093551A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06202" y="6519009"/>
            <a:ext cx="385711" cy="20637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Text Placeholder 41">
            <a:extLst>
              <a:ext uri="{FF2B5EF4-FFF2-40B4-BE49-F238E27FC236}">
                <a16:creationId xmlns="" xmlns:a16="http://schemas.microsoft.com/office/drawing/2014/main" id="{7E68CA9F-EC78-418D-9A6B-0239F68A44B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89295" y="4165807"/>
            <a:ext cx="2187251" cy="1379271"/>
          </a:xfrm>
        </p:spPr>
        <p:txBody>
          <a:bodyPr wrap="square">
            <a:normAutofit/>
          </a:bodyPr>
          <a:lstStyle>
            <a:lvl1pPr algn="ctr">
              <a:lnSpc>
                <a:spcPct val="100000"/>
              </a:lnSpc>
              <a:spcAft>
                <a:spcPts val="0"/>
              </a:spcAft>
              <a:defRPr sz="1600" b="1" i="0">
                <a:solidFill>
                  <a:schemeClr val="tx1"/>
                </a:solidFill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tx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600"/>
              </a:spcBef>
              <a:buNone/>
              <a:defRPr sz="1200"/>
            </a:lvl3pPr>
          </a:lstStyle>
          <a:p>
            <a:pPr lvl="0"/>
            <a:r>
              <a:rPr lang="en-US"/>
              <a:t>Insert name here</a:t>
            </a:r>
          </a:p>
          <a:p>
            <a:pPr lvl="1"/>
            <a:r>
              <a:rPr lang="en-US"/>
              <a:t>Job title here</a:t>
            </a:r>
          </a:p>
        </p:txBody>
      </p:sp>
      <p:sp>
        <p:nvSpPr>
          <p:cNvPr id="33" name="Text Placeholder 41">
            <a:extLst>
              <a:ext uri="{FF2B5EF4-FFF2-40B4-BE49-F238E27FC236}">
                <a16:creationId xmlns="" xmlns:a16="http://schemas.microsoft.com/office/drawing/2014/main" id="{9FBF1373-D4D2-4CA6-A203-BB25B6AE2313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656667" y="4165807"/>
            <a:ext cx="2187251" cy="1379271"/>
          </a:xfrm>
        </p:spPr>
        <p:txBody>
          <a:bodyPr wrap="square">
            <a:normAutofit/>
          </a:bodyPr>
          <a:lstStyle>
            <a:lvl1pPr algn="ctr">
              <a:lnSpc>
                <a:spcPct val="100000"/>
              </a:lnSpc>
              <a:spcAft>
                <a:spcPts val="0"/>
              </a:spcAft>
              <a:defRPr sz="1600" b="1" i="0">
                <a:solidFill>
                  <a:schemeClr val="tx1"/>
                </a:solidFill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tx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600"/>
              </a:spcBef>
              <a:buNone/>
              <a:defRPr sz="1200"/>
            </a:lvl3pPr>
          </a:lstStyle>
          <a:p>
            <a:pPr lvl="0"/>
            <a:r>
              <a:rPr lang="en-US"/>
              <a:t>Insert name here</a:t>
            </a:r>
          </a:p>
          <a:p>
            <a:pPr lvl="1"/>
            <a:r>
              <a:rPr lang="en-US"/>
              <a:t>Job title here</a:t>
            </a:r>
          </a:p>
        </p:txBody>
      </p:sp>
      <p:sp>
        <p:nvSpPr>
          <p:cNvPr id="35" name="Text Placeholder 41">
            <a:extLst>
              <a:ext uri="{FF2B5EF4-FFF2-40B4-BE49-F238E27FC236}">
                <a16:creationId xmlns="" xmlns:a16="http://schemas.microsoft.com/office/drawing/2014/main" id="{E87B3F04-4595-45EE-8C80-2D66D058FFB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324039" y="4165807"/>
            <a:ext cx="2187251" cy="1379271"/>
          </a:xfrm>
        </p:spPr>
        <p:txBody>
          <a:bodyPr wrap="square">
            <a:normAutofit/>
          </a:bodyPr>
          <a:lstStyle>
            <a:lvl1pPr algn="ctr">
              <a:lnSpc>
                <a:spcPct val="100000"/>
              </a:lnSpc>
              <a:spcAft>
                <a:spcPts val="0"/>
              </a:spcAft>
              <a:defRPr sz="1600" b="1" i="0">
                <a:solidFill>
                  <a:schemeClr val="tx1"/>
                </a:solidFill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tx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600"/>
              </a:spcBef>
              <a:buNone/>
              <a:defRPr sz="1200"/>
            </a:lvl3pPr>
          </a:lstStyle>
          <a:p>
            <a:pPr lvl="0"/>
            <a:r>
              <a:rPr lang="en-US"/>
              <a:t>Insert name here</a:t>
            </a:r>
          </a:p>
          <a:p>
            <a:pPr lvl="1"/>
            <a:r>
              <a:rPr lang="en-US"/>
              <a:t>Job title here</a:t>
            </a:r>
          </a:p>
        </p:txBody>
      </p:sp>
      <p:sp>
        <p:nvSpPr>
          <p:cNvPr id="36" name="Text Placeholder 41">
            <a:extLst>
              <a:ext uri="{FF2B5EF4-FFF2-40B4-BE49-F238E27FC236}">
                <a16:creationId xmlns="" xmlns:a16="http://schemas.microsoft.com/office/drawing/2014/main" id="{FAFD4B38-A351-4DBA-B2B5-067F273948E8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91412" y="4165807"/>
            <a:ext cx="2187251" cy="1379271"/>
          </a:xfrm>
        </p:spPr>
        <p:txBody>
          <a:bodyPr wrap="square">
            <a:normAutofit/>
          </a:bodyPr>
          <a:lstStyle>
            <a:lvl1pPr algn="ctr">
              <a:lnSpc>
                <a:spcPct val="100000"/>
              </a:lnSpc>
              <a:spcAft>
                <a:spcPts val="0"/>
              </a:spcAft>
              <a:defRPr sz="1600" b="1" i="0">
                <a:solidFill>
                  <a:schemeClr val="tx1"/>
                </a:solidFill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tx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600"/>
              </a:spcBef>
              <a:buNone/>
              <a:defRPr sz="1200"/>
            </a:lvl3pPr>
          </a:lstStyle>
          <a:p>
            <a:pPr lvl="0"/>
            <a:r>
              <a:rPr lang="en-US"/>
              <a:t>Insert name here</a:t>
            </a:r>
          </a:p>
          <a:p>
            <a:pPr lvl="1"/>
            <a:r>
              <a:rPr lang="en-US"/>
              <a:t>Job title here</a:t>
            </a:r>
          </a:p>
        </p:txBody>
      </p:sp>
    </p:spTree>
    <p:extLst>
      <p:ext uri="{BB962C8B-B14F-4D97-AF65-F5344CB8AC3E}">
        <p14:creationId xmlns:p14="http://schemas.microsoft.com/office/powerpoint/2010/main" val="3040367859"/>
      </p:ext>
    </p:extLst>
  </p:cSld>
  <p:clrMapOvr>
    <a:masterClrMapping/>
  </p:clrMapOvr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and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>
            <a:extLst>
              <a:ext uri="{FF2B5EF4-FFF2-40B4-BE49-F238E27FC236}">
                <a16:creationId xmlns="" xmlns:a16="http://schemas.microsoft.com/office/drawing/2014/main" id="{A5F06FFC-7F24-4240-9C48-7066B776C94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lIns="0"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r>
              <a:rPr lang="en-US" dirty="0"/>
              <a:t>Copyright © 2020 Accenture. All rights reserved.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="" xmlns:a16="http://schemas.microsoft.com/office/drawing/2014/main" id="{0FCF244E-2D87-4DAB-B529-36E1AA8CB99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06202" y="6519009"/>
            <a:ext cx="385711" cy="20637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="" xmlns:a16="http://schemas.microsoft.com/office/drawing/2014/main" id="{06D6E342-7CEB-4142-85CE-07746AED56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2"/>
            <a:ext cx="11430000" cy="983263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Insert Main Title at 36pt min 30pt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="" xmlns:a16="http://schemas.microsoft.com/office/drawing/2014/main" id="{1DBBD251-FD95-4A5E-9AAB-5656E1085BB7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381000" y="2756647"/>
            <a:ext cx="11430000" cy="3404441"/>
          </a:xfrm>
        </p:spPr>
        <p:txBody>
          <a:bodyPr anchor="ctr">
            <a:normAutofit/>
          </a:bodyPr>
          <a:lstStyle>
            <a:lvl1pPr algn="ctr">
              <a:defRPr sz="1200" b="0">
                <a:latin typeface="+mn-lt"/>
              </a:defRPr>
            </a:lvl1pPr>
          </a:lstStyle>
          <a:p>
            <a:r>
              <a:rPr lang="en-US" dirty="0"/>
              <a:t>Click icon to add table</a:t>
            </a:r>
            <a:endParaRPr lang="en-GB" dirty="0"/>
          </a:p>
        </p:txBody>
      </p:sp>
      <p:sp>
        <p:nvSpPr>
          <p:cNvPr id="8" name="Text Placeholder 41">
            <a:extLst>
              <a:ext uri="{FF2B5EF4-FFF2-40B4-BE49-F238E27FC236}">
                <a16:creationId xmlns="" xmlns:a16="http://schemas.microsoft.com/office/drawing/2014/main" id="{675CFBC7-8550-4627-B678-91E938DCAAF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1000" y="1943955"/>
            <a:ext cx="11430000" cy="631158"/>
          </a:xfr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800" b="0" kern="1200" cap="none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da-DK"/>
              <a:t>Lorem ipsum dolor sit 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64311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Centered,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BE55EA4F-E473-41EF-9E00-3D69D5F1AE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1878" y="1336294"/>
            <a:ext cx="7948244" cy="2255710"/>
          </a:xfrm>
        </p:spPr>
        <p:txBody>
          <a:bodyPr anchor="b"/>
          <a:lstStyle>
            <a:lvl1pPr algn="ctr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6" name="Date Placeholder 10">
            <a:extLst>
              <a:ext uri="{FF2B5EF4-FFF2-40B4-BE49-F238E27FC236}">
                <a16:creationId xmlns="" xmlns:a16="http://schemas.microsoft.com/office/drawing/2014/main" id="{0AF5D71E-5FA3-4080-B28F-B3110AB34D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4992" y="4501939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074C878-35E6-4631-95D1-AE66D6398682}" type="datetime2">
              <a:rPr lang="en-US" smtClean="0"/>
              <a:t>Sunday, September 29, 2024</a:t>
            </a:fld>
            <a:endParaRPr lang="en-US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51481AAC-1471-4278-A104-D559B82B52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4992" y="4747217"/>
            <a:ext cx="3102015" cy="245276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75A7BBE-17FB-4B75-B79B-F6834CE3706C}"/>
              </a:ext>
            </a:extLst>
          </p:cNvPr>
          <p:cNvSpPr txBox="1"/>
          <p:nvPr userDrawn="1"/>
        </p:nvSpPr>
        <p:spPr>
          <a:xfrm>
            <a:off x="8698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BEB3B30-172A-47BC-8F00-43F601E1F8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879" y="3866920"/>
            <a:ext cx="7948244" cy="633734"/>
          </a:xfrm>
        </p:spPr>
        <p:txBody>
          <a:bodyPr vert="horz" lIns="0" tIns="0" rIns="0" bIns="0"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/>
              <a:t>Place subtitle here in GT Sectra Fine 24pt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6A165409-AACC-4605-8892-1A883468FD7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/>
              <a:t>Format Background… &gt; Picture or texture fill &gt; Set to one of the provided selections in the image library</a:t>
            </a:r>
            <a:endParaRPr lang="en-US" noProof="0"/>
          </a:p>
        </p:txBody>
      </p:sp>
      <p:pic>
        <p:nvPicPr>
          <p:cNvPr id="5" name="Graphic 5">
            <a:extLst>
              <a:ext uri="{FF2B5EF4-FFF2-40B4-BE49-F238E27FC236}">
                <a16:creationId xmlns="" xmlns:a16="http://schemas.microsoft.com/office/drawing/2014/main" id="{AB0147B5-7C98-4E5D-8901-C96CE8A29E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884" y="5376231"/>
            <a:ext cx="1884233" cy="49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53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>
            <a:extLst>
              <a:ext uri="{FF2B5EF4-FFF2-40B4-BE49-F238E27FC236}">
                <a16:creationId xmlns="" xmlns:a16="http://schemas.microsoft.com/office/drawing/2014/main" id="{A5F06FFC-7F24-4240-9C48-7066B776C94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lIns="0"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r>
              <a:rPr lang="en-US" dirty="0"/>
              <a:t>Copyright © 2020 Accenture. All rights reserved.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="" xmlns:a16="http://schemas.microsoft.com/office/drawing/2014/main" id="{0FCF244E-2D87-4DAB-B529-36E1AA8CB99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06202" y="6519009"/>
            <a:ext cx="385711" cy="20637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="" xmlns:a16="http://schemas.microsoft.com/office/drawing/2014/main" id="{06D6E342-7CEB-4142-85CE-07746AED56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2"/>
            <a:ext cx="11430000" cy="983263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Insert Main Title at 36pt min 30pt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="" xmlns:a16="http://schemas.microsoft.com/office/drawing/2014/main" id="{1DBBD251-FD95-4A5E-9AAB-5656E1085BB7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381000" y="1364265"/>
            <a:ext cx="11430000" cy="4796823"/>
          </a:xfrm>
        </p:spPr>
        <p:txBody>
          <a:bodyPr anchor="ctr">
            <a:normAutofit/>
          </a:bodyPr>
          <a:lstStyle>
            <a:lvl1pPr algn="ctr">
              <a:defRPr sz="1200" b="0">
                <a:latin typeface="+mn-lt"/>
              </a:defRPr>
            </a:lvl1pPr>
          </a:lstStyle>
          <a:p>
            <a:r>
              <a:rPr lang="en-US" dirty="0"/>
              <a:t>Click icon to add table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477224"/>
      </p:ext>
    </p:extLst>
  </p:cSld>
  <p:clrMapOvr>
    <a:masterClrMapping/>
  </p:clrMapOvr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 op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cc_MobilityBLACK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="" xmlns:a16="http://schemas.microsoft.com/office/drawing/2014/main" id="{90008FD0-AD04-4958-83B5-7F755546EE8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2021" y="1162878"/>
            <a:ext cx="8318714" cy="3761961"/>
          </a:xfrm>
        </p:spPr>
        <p:txBody>
          <a:bodyPr tIns="0" bIns="0" anchor="b">
            <a:normAutofit/>
          </a:bodyPr>
          <a:lstStyle>
            <a:lvl1pPr algn="l">
              <a:lnSpc>
                <a:spcPct val="75000"/>
              </a:lnSpc>
              <a:defRPr sz="8000" cap="none">
                <a:solidFill>
                  <a:schemeClr val="bg1"/>
                </a:solidFill>
              </a:defRPr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en-US"/>
              <a:t>Section</a:t>
            </a:r>
            <a:br>
              <a:rPr lang="en-US"/>
            </a:br>
            <a:r>
              <a:rPr lang="en-US"/>
              <a:t>Divider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="" xmlns:a16="http://schemas.microsoft.com/office/drawing/2014/main" id="{C7A752BD-0233-480F-B3CC-46DD91E932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2020" y="5034169"/>
            <a:ext cx="8318713" cy="1328521"/>
          </a:xfrm>
        </p:spPr>
        <p:txBody>
          <a:bodyPr tIns="0" bIns="0" anchor="t">
            <a:normAutofit/>
          </a:bodyPr>
          <a:lstStyle>
            <a:lvl1pPr algn="l">
              <a:lnSpc>
                <a:spcPct val="90000"/>
              </a:lnSpc>
              <a:defRPr sz="2400" b="0" cap="none">
                <a:solidFill>
                  <a:schemeClr val="bg1"/>
                </a:solidFill>
                <a:latin typeface="+mn-lt"/>
              </a:defRPr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524395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opt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60BC0154-8F01-45CA-849D-34E3AE00CF0F}"/>
              </a:ext>
            </a:extLst>
          </p:cNvPr>
          <p:cNvGrpSpPr>
            <a:grpSpLocks noChangeAspect="1"/>
          </p:cNvGrpSpPr>
          <p:nvPr/>
        </p:nvGrpSpPr>
        <p:grpSpPr>
          <a:xfrm>
            <a:off x="9554578" y="5833249"/>
            <a:ext cx="2256422" cy="605651"/>
            <a:chOff x="9638475" y="1219200"/>
            <a:chExt cx="1389888" cy="373063"/>
          </a:xfrm>
          <a:effectLst/>
        </p:grpSpPr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BAE479CA-D694-4F45-BD11-38BE36BB3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38475" y="1372165"/>
              <a:ext cx="1389888" cy="220098"/>
            </a:xfrm>
            <a:prstGeom prst="rect">
              <a:avLst/>
            </a:prstGeom>
          </p:spPr>
        </p:pic>
        <p:sp>
          <p:nvSpPr>
            <p:cNvPr id="16" name="Freeform 5">
              <a:extLst>
                <a:ext uri="{FF2B5EF4-FFF2-40B4-BE49-F238E27FC236}">
                  <a16:creationId xmlns="" xmlns:a16="http://schemas.microsoft.com/office/drawing/2014/main" id="{86BA3475-6F51-4B12-8741-D94FF0367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925" y="1219200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8" name="Text Placeholder 2">
            <a:extLst>
              <a:ext uri="{FF2B5EF4-FFF2-40B4-BE49-F238E27FC236}">
                <a16:creationId xmlns="" xmlns:a16="http://schemas.microsoft.com/office/drawing/2014/main" id="{C91AB612-3710-45D4-9355-B422D880C8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903537"/>
            <a:ext cx="11430000" cy="969963"/>
          </a:xfrm>
          <a:prstGeom prst="rect">
            <a:avLst/>
          </a:prstGeom>
        </p:spPr>
        <p:txBody>
          <a:bodyPr tIns="0" bIns="0" anchor="ctr">
            <a:normAutofit/>
          </a:bodyPr>
          <a:lstStyle>
            <a:lvl1pPr algn="ctr">
              <a:lnSpc>
                <a:spcPct val="80000"/>
              </a:lnSpc>
              <a:defRPr sz="3600" cap="none">
                <a:solidFill>
                  <a:schemeClr val="bg1"/>
                </a:solidFill>
              </a:defRPr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en-US"/>
              <a:t>Insert title at 36pt, min 30pt</a:t>
            </a:r>
          </a:p>
        </p:txBody>
      </p:sp>
    </p:spTree>
    <p:extLst>
      <p:ext uri="{BB962C8B-B14F-4D97-AF65-F5344CB8AC3E}">
        <p14:creationId xmlns:p14="http://schemas.microsoft.com/office/powerpoint/2010/main" val="2375399707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copyr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6">
            <a:extLst>
              <a:ext uri="{FF2B5EF4-FFF2-40B4-BE49-F238E27FC236}">
                <a16:creationId xmlns="" xmlns:a16="http://schemas.microsoft.com/office/drawing/2014/main" id="{0404CCCA-4129-4663-91C0-1D86079B098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lIns="0"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r>
              <a:rPr lang="en-US" dirty="0"/>
              <a:t>Copyright © 2020 Accenture. All rights reserved.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="" xmlns:a16="http://schemas.microsoft.com/office/drawing/2014/main" id="{F848CCB8-4740-4B43-BCEF-5A546C11952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06202" y="6519009"/>
            <a:ext cx="385711" cy="20637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165012"/>
      </p:ext>
    </p:extLst>
  </p:cSld>
  <p:clrMapOvr>
    <a:masterClrMapping/>
  </p:clrMapOvr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le bla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cc_MobilityBLACK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sp>
        <p:nvSpPr>
          <p:cNvPr id="20" name="Slide Number Placeholder 2">
            <a:extLst>
              <a:ext uri="{FF2B5EF4-FFF2-40B4-BE49-F238E27FC236}">
                <a16:creationId xmlns="" xmlns:a16="http://schemas.microsoft.com/office/drawing/2014/main" id="{167B18B3-4437-9A40-B389-7901B78FAAA7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Footer Placeholder 1">
            <a:extLst>
              <a:ext uri="{FF2B5EF4-FFF2-40B4-BE49-F238E27FC236}">
                <a16:creationId xmlns="" xmlns:a16="http://schemas.microsoft.com/office/drawing/2014/main" id="{77305F73-3F10-4781-AEC1-D21924227102}"/>
              </a:ext>
            </a:extLst>
          </p:cNvPr>
          <p:cNvSpPr txBox="1">
            <a:spLocks/>
          </p:cNvSpPr>
          <p:nvPr/>
        </p:nvSpPr>
        <p:spPr>
          <a:xfrm>
            <a:off x="355739" y="6537399"/>
            <a:ext cx="4141956" cy="161962"/>
          </a:xfrm>
          <a:prstGeom prst="rect">
            <a:avLst/>
          </a:prstGeom>
        </p:spPr>
        <p:txBody>
          <a:bodyPr vert="horz" wrap="square" lIns="0" tIns="60930" rIns="0" bIns="60930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800" b="0" i="0" kern="1200">
                <a:solidFill>
                  <a:schemeClr val="tx1">
                    <a:alpha val="50000"/>
                  </a:schemeClr>
                </a:solidFill>
                <a:latin typeface="Graphik Regular" panose="020B0503030202060203" pitchFamily="34" charset="77"/>
                <a:ea typeface="Roboto Light" panose="02000000000000000000" pitchFamily="2" charset="0"/>
                <a:cs typeface="Gotham Medium" pitchFamily="2" charset="0"/>
              </a:defRPr>
            </a:lvl1pPr>
            <a:lvl2pPr marL="60944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88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32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77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213" algn="l" defTabSz="12188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656" algn="l" defTabSz="12188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097" algn="l" defTabSz="12188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541" algn="l" defTabSz="12188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GB" sz="800" dirty="0">
                <a:solidFill>
                  <a:schemeClr val="bg1">
                    <a:alpha val="50000"/>
                  </a:schemeClr>
                </a:solidFill>
              </a:rPr>
              <a:t>Copyright © 2020 Accenture. All rights reserved.</a:t>
            </a:r>
            <a:endParaRPr lang="en-AU" sz="800" dirty="0">
              <a:solidFill>
                <a:schemeClr val="bg1">
                  <a:alpha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929677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st Master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819F3EA-AEAF-C548-BD0C-AD2545972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DD816B7-92BE-DC41-81A1-B94823C5B24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4488" y="1219200"/>
            <a:ext cx="11510962" cy="4838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DC4E4E6-DE9C-9B41-A230-03A839F777D8}"/>
              </a:ext>
            </a:extLst>
          </p:cNvPr>
          <p:cNvSpPr txBox="1">
            <a:spLocks/>
          </p:cNvSpPr>
          <p:nvPr/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Copyright © 2019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27685013"/>
      </p:ext>
    </p:extLst>
  </p:cSld>
  <p:clrMapOvr>
    <a:masterClrMapping/>
  </p:clrMapOvr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sp>
        <p:nvSpPr>
          <p:cNvPr id="20" name="Slide Number Placeholder 2">
            <a:extLst>
              <a:ext uri="{FF2B5EF4-FFF2-40B4-BE49-F238E27FC236}">
                <a16:creationId xmlns="" xmlns:a16="http://schemas.microsoft.com/office/drawing/2014/main" id="{167B18B3-4437-9A40-B389-7901B78FAAA7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89318202-F5EF-4F94-A2FB-2820022F3F3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54226" y="6494041"/>
            <a:ext cx="5714999" cy="206375"/>
          </a:xfrm>
          <a:prstGeom prst="rect">
            <a:avLst/>
          </a:prstGeom>
        </p:spPr>
        <p:txBody>
          <a:bodyPr lIns="0"/>
          <a:lstStyle>
            <a:lvl1pPr>
              <a:defRPr sz="800">
                <a:solidFill>
                  <a:schemeClr val="bg1">
                    <a:alpha val="40000"/>
                  </a:schemeClr>
                </a:solidFill>
              </a:defRPr>
            </a:lvl1pPr>
          </a:lstStyle>
          <a:p>
            <a:r>
              <a:rPr lang="en-US" dirty="0"/>
              <a:t>Copyright © 2020 Accenture. All rights reserved.</a:t>
            </a:r>
          </a:p>
        </p:txBody>
      </p:sp>
      <p:pic>
        <p:nvPicPr>
          <p:cNvPr id="8" name="Picture 7" descr="A picture containing drawing, clock&#10;&#10;Description automatically generated">
            <a:extLst>
              <a:ext uri="{FF2B5EF4-FFF2-40B4-BE49-F238E27FC236}">
                <a16:creationId xmlns="" xmlns:a16="http://schemas.microsoft.com/office/drawing/2014/main" id="{3337CFDD-6A45-4B8B-A44A-81963DA234F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2516"/>
            <a:ext cx="192024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54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Large G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667CB869-86C7-4B5D-B21D-C7104400ECF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="" xmlns:a16="http://schemas.microsoft.com/office/drawing/2014/main" id="{97101C55-360F-4A30-88C9-2A386C411E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=""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282245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EF6557B-1FAD-4B21-979D-AF32AE2ABE3A}" type="datetime2">
              <a:rPr lang="en-US" smtClean="0"/>
              <a:t>Sunday, September 29, 2024</a:t>
            </a:fld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527522"/>
            <a:ext cx="3102015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467DB53-62C4-4756-975D-61C7B1206CEF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="" xmlns:a16="http://schemas.microsoft.com/office/drawing/2014/main" id="{F0772B66-01D8-4BE7-AE8E-C64CA1CF26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1429154"/>
            <a:ext cx="5152292" cy="225571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9D1A883-A380-48BD-9784-E5D4EAA2714C}"/>
              </a:ext>
            </a:extLst>
          </p:cNvPr>
          <p:cNvSpPr txBox="1"/>
          <p:nvPr userDrawn="1"/>
        </p:nvSpPr>
        <p:spPr>
          <a:xfrm>
            <a:off x="381000" y="6058209"/>
            <a:ext cx="3112110" cy="25369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9" name="Text Placeholder 15">
            <a:extLst>
              <a:ext uri="{FF2B5EF4-FFF2-40B4-BE49-F238E27FC236}">
                <a16:creationId xmlns="" xmlns:a16="http://schemas.microsoft.com/office/drawing/2014/main" id="{BC9F1450-A172-44DF-9DE8-E64876497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71190"/>
            <a:ext cx="5152292" cy="1092846"/>
          </a:xfr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/>
              <a:t>Place subtitle here in GT Sectra Fine 24pt</a:t>
            </a:r>
          </a:p>
        </p:txBody>
      </p:sp>
    </p:spTree>
    <p:extLst>
      <p:ext uri="{BB962C8B-B14F-4D97-AF65-F5344CB8AC3E}">
        <p14:creationId xmlns:p14="http://schemas.microsoft.com/office/powerpoint/2010/main" val="2606091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Image - Left-aligned, GT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6201D5A-B05B-463A-A39A-D6351436BF33}"/>
              </a:ext>
            </a:extLst>
          </p:cNvPr>
          <p:cNvSpPr/>
          <p:nvPr userDrawn="1"/>
        </p:nvSpPr>
        <p:spPr>
          <a:xfrm>
            <a:off x="0" y="0"/>
            <a:ext cx="7965831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Place subtitle here in GT Sectra Fine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=""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84C2CB2-4FB2-4965-A2E7-4A3640116F06}" type="datetime2">
              <a:rPr lang="en-US" smtClean="0"/>
              <a:t>Sunday, September 29, 2024</a:t>
            </a:fld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506A9A1-BB92-4DC6-893F-3C43599C724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pic>
        <p:nvPicPr>
          <p:cNvPr id="7" name="Picture 6" descr="A picture containing card, drawing, crosswalk, table&#10;&#10;Description automatically generated">
            <a:extLst>
              <a:ext uri="{FF2B5EF4-FFF2-40B4-BE49-F238E27FC236}">
                <a16:creationId xmlns="" xmlns:a16="http://schemas.microsoft.com/office/drawing/2014/main" id="{DF3CEA6A-1953-4DD5-B664-EEDED901A6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5601656"/>
            <a:ext cx="670786" cy="71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07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Image - Left-aligned,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A6345ECE-0A07-4C4B-9368-0CE4479DD27C}"/>
              </a:ext>
            </a:extLst>
          </p:cNvPr>
          <p:cNvSpPr/>
          <p:nvPr userDrawn="1"/>
        </p:nvSpPr>
        <p:spPr>
          <a:xfrm>
            <a:off x="0" y="0"/>
            <a:ext cx="7965831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=""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95525D8-8C3D-4FEA-A4F3-A7048ED97C11}" type="datetime2">
              <a:rPr lang="en-US" smtClean="0"/>
              <a:t>Sunday, September 29, 2024</a:t>
            </a:fld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="" xmlns:a16="http://schemas.microsoft.com/office/drawing/2014/main" id="{A38692DE-6F51-4131-B2FE-C47AAD1521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1" y="5813885"/>
            <a:ext cx="1884233" cy="4980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506A9A1-BB92-4DC6-893F-3C43599C724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Place subtitle here in GT Sectra Fine 24pt</a:t>
            </a:r>
          </a:p>
        </p:txBody>
      </p:sp>
    </p:spTree>
    <p:extLst>
      <p:ext uri="{BB962C8B-B14F-4D97-AF65-F5344CB8AC3E}">
        <p14:creationId xmlns:p14="http://schemas.microsoft.com/office/powerpoint/2010/main" val="489709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26" Type="http://schemas.openxmlformats.org/officeDocument/2006/relationships/image" Target="../media/image22.png"/><Relationship Id="rId3" Type="http://schemas.openxmlformats.org/officeDocument/2006/relationships/slideLayout" Target="../slideLayouts/slideLayout51.xml"/><Relationship Id="rId21" Type="http://schemas.openxmlformats.org/officeDocument/2006/relationships/image" Target="../media/image17.png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5" Type="http://schemas.openxmlformats.org/officeDocument/2006/relationships/image" Target="../media/image21.png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24" Type="http://schemas.openxmlformats.org/officeDocument/2006/relationships/image" Target="../media/image20.png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23" Type="http://schemas.openxmlformats.org/officeDocument/2006/relationships/image" Target="../media/image19.png"/><Relationship Id="rId10" Type="http://schemas.openxmlformats.org/officeDocument/2006/relationships/slideLayout" Target="../slideLayouts/slideLayout58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image" Target="../media/image18.png"/><Relationship Id="rId27" Type="http://schemas.openxmlformats.org/officeDocument/2006/relationships/image" Target="../media/image2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8DEAF7F0-ADBE-DA4B-80DE-727BD0E615AA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>
                    <a:alpha val="75000"/>
                  </a:schemeClr>
                </a:solidFill>
              </a:rPr>
              <a:t>Copyright © 2021 Accenture. All rights reserved.</a:t>
            </a:r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54DE5B9-F305-CC4E-9A6A-0DC78956D275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6C2DB82-2141-42CD-9AE7-8A744B363FBC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noFill/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567A189F-CDB6-4881-855E-11E780CE46B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Place headline here (36pt, min 30pt)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D78F67F-4953-4937-B393-889106DBC906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381000" y="1371600"/>
            <a:ext cx="11430000" cy="4936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First level (copy 20pt)</a:t>
            </a:r>
          </a:p>
          <a:p>
            <a:pPr lvl="1"/>
            <a:r>
              <a:rPr lang="en-US"/>
              <a:t>Second level (bullet 20pt)</a:t>
            </a:r>
          </a:p>
          <a:p>
            <a:pPr lvl="2"/>
            <a:r>
              <a:rPr lang="en-US"/>
              <a:t>Third level (bullet 20pt)</a:t>
            </a:r>
          </a:p>
          <a:p>
            <a:pPr lvl="3"/>
            <a:r>
              <a:rPr lang="en-US"/>
              <a:t>Fourth level (bullet 18pt)</a:t>
            </a:r>
          </a:p>
          <a:p>
            <a:pPr lvl="4"/>
            <a:r>
              <a:rPr lang="en-US"/>
              <a:t>Fifth level (bullet 18pt)</a:t>
            </a:r>
          </a:p>
          <a:p>
            <a:pPr lvl="5"/>
            <a:r>
              <a:rPr lang="en-US"/>
              <a:t>Sixth level (copy 16pt)</a:t>
            </a:r>
          </a:p>
          <a:p>
            <a:pPr lvl="6"/>
            <a:r>
              <a:rPr lang="en-US"/>
              <a:t>Seventh level (small copy 12pt)</a:t>
            </a:r>
          </a:p>
          <a:p>
            <a:pPr lvl="7"/>
            <a:r>
              <a:rPr lang="en-US"/>
              <a:t>EIGHT LEVEL (DESCRIPTOR 10PT)</a:t>
            </a:r>
          </a:p>
          <a:p>
            <a:pPr lvl="8"/>
            <a:r>
              <a:rPr lang="en-US"/>
              <a:t>Ninth level (footer 8pt)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="" xmlns:a16="http://schemas.microsoft.com/office/drawing/2014/main" id="{DA171160-C7F3-46DE-911A-73C4F50C8896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9787944" y="0"/>
            <a:ext cx="2023056" cy="381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EDCDE1A5-7B8C-446C-B047-DEF343C830D4}" type="datetime2">
              <a:rPr lang="en-US" smtClean="0"/>
              <a:t>Sunday, September 29, 2024</a:t>
            </a:fld>
            <a:endParaRPr lang="en-US"/>
          </a:p>
        </p:txBody>
      </p:sp>
      <p:pic>
        <p:nvPicPr>
          <p:cNvPr id="6" name="Picture 5" descr="A picture containing drawing, clock&#10;&#10;Description automatically generated">
            <a:extLst>
              <a:ext uri="{FF2B5EF4-FFF2-40B4-BE49-F238E27FC236}">
                <a16:creationId xmlns="" xmlns:a16="http://schemas.microsoft.com/office/drawing/2014/main" id="{E306151F-579E-4A3E-8949-882557B1D7B1}"/>
              </a:ext>
            </a:extLst>
          </p:cNvPr>
          <p:cNvPicPr>
            <a:picLocks noChangeAspect="1"/>
          </p:cNvPicPr>
          <p:nvPr userDrawn="1"/>
        </p:nvPicPr>
        <p:blipFill>
          <a:blip r:embed="rId3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2516"/>
            <a:ext cx="192024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10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729" r:id="rId2"/>
    <p:sldLayoutId id="2147483682" r:id="rId3"/>
    <p:sldLayoutId id="2147483742" r:id="rId4"/>
    <p:sldLayoutId id="2147483733" r:id="rId5"/>
    <p:sldLayoutId id="2147483730" r:id="rId6"/>
    <p:sldLayoutId id="2147483728" r:id="rId7"/>
    <p:sldLayoutId id="2147483743" r:id="rId8"/>
    <p:sldLayoutId id="2147483744" r:id="rId9"/>
    <p:sldLayoutId id="2147483724" r:id="rId10"/>
    <p:sldLayoutId id="2147483723" r:id="rId11"/>
    <p:sldLayoutId id="2147483725" r:id="rId12"/>
    <p:sldLayoutId id="2147483673" r:id="rId13"/>
    <p:sldLayoutId id="2147483653" r:id="rId14"/>
    <p:sldLayoutId id="2147483722" r:id="rId15"/>
    <p:sldLayoutId id="2147483693" r:id="rId16"/>
    <p:sldLayoutId id="2147483701" r:id="rId17"/>
    <p:sldLayoutId id="2147483668" r:id="rId18"/>
    <p:sldLayoutId id="2147483707" r:id="rId19"/>
    <p:sldLayoutId id="2147483714" r:id="rId20"/>
    <p:sldLayoutId id="2147483657" r:id="rId21"/>
    <p:sldLayoutId id="2147483679" r:id="rId22"/>
    <p:sldLayoutId id="2147483661" r:id="rId23"/>
    <p:sldLayoutId id="2147483678" r:id="rId24"/>
    <p:sldLayoutId id="2147483663" r:id="rId25"/>
    <p:sldLayoutId id="2147483688" r:id="rId26"/>
    <p:sldLayoutId id="2147483751" r:id="rId27"/>
    <p:sldLayoutId id="2147483655" r:id="rId28"/>
    <p:sldLayoutId id="2147483727" r:id="rId29"/>
    <p:sldLayoutId id="2147483740" r:id="rId30"/>
    <p:sldLayoutId id="2147483844" r:id="rId31"/>
    <p:sldLayoutId id="2147483845" r:id="rId32"/>
    <p:sldLayoutId id="2147483846" r:id="rId33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 userDrawn="1">
          <p15:clr>
            <a:srgbClr val="5ACBF0"/>
          </p15:clr>
        </p15:guide>
        <p15:guide id="2" orient="horz" pos="3976" userDrawn="1">
          <p15:clr>
            <a:srgbClr val="5ACBF0"/>
          </p15:clr>
        </p15:guide>
        <p15:guide id="3" pos="240" userDrawn="1">
          <p15:clr>
            <a:srgbClr val="5ACBF0"/>
          </p15:clr>
        </p15:guide>
        <p15:guide id="4" pos="7440" userDrawn="1">
          <p15:clr>
            <a:srgbClr val="5ACBF0"/>
          </p15:clr>
        </p15:guide>
        <p15:guide id="5" orient="horz" pos="4148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567A189F-CDB6-4881-855E-11E780CE46B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Place headline here (36pt, min 30pt)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D78F67F-4953-4937-B393-889106DBC906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381000" y="1371600"/>
            <a:ext cx="11430000" cy="4936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First level (copy 20pt)</a:t>
            </a:r>
          </a:p>
          <a:p>
            <a:pPr lvl="1"/>
            <a:r>
              <a:rPr lang="en-US"/>
              <a:t>Second level (bullet 20pt)</a:t>
            </a:r>
          </a:p>
          <a:p>
            <a:pPr lvl="2"/>
            <a:r>
              <a:rPr lang="en-US"/>
              <a:t>Third level (bullet 20pt)</a:t>
            </a:r>
          </a:p>
          <a:p>
            <a:pPr lvl="3"/>
            <a:r>
              <a:rPr lang="en-US"/>
              <a:t>Fourth level (bullet 18pt)</a:t>
            </a:r>
          </a:p>
          <a:p>
            <a:pPr lvl="4"/>
            <a:r>
              <a:rPr lang="en-US"/>
              <a:t>Fifth level (bullet 18pt)</a:t>
            </a:r>
          </a:p>
          <a:p>
            <a:pPr lvl="5"/>
            <a:r>
              <a:rPr lang="en-US"/>
              <a:t>Sixth level (copy 16pt)</a:t>
            </a:r>
          </a:p>
          <a:p>
            <a:pPr lvl="6"/>
            <a:r>
              <a:rPr lang="en-US"/>
              <a:t>Seventh level (small copy 12pt)</a:t>
            </a:r>
          </a:p>
          <a:p>
            <a:pPr lvl="7"/>
            <a:r>
              <a:rPr lang="en-US"/>
              <a:t>EIGHT LEVEL (DESCRIPTOR 10PT)</a:t>
            </a:r>
          </a:p>
          <a:p>
            <a:pPr lvl="8"/>
            <a:r>
              <a:rPr lang="en-US"/>
              <a:t>Ninth level (footer 8pt)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="" xmlns:a16="http://schemas.microsoft.com/office/drawing/2014/main" id="{DA171160-C7F3-46DE-911A-73C4F50C8896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9787944" y="0"/>
            <a:ext cx="2023056" cy="381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CDE1A5-7B8C-446C-B047-DEF343C830D4}" type="datetime2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alpha val="7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Sunday, September 29, 2024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7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pic>
        <p:nvPicPr>
          <p:cNvPr id="6" name="Picture 5" descr="A picture containing drawing, clock&#10;&#10;Description automatically generated">
            <a:extLst>
              <a:ext uri="{FF2B5EF4-FFF2-40B4-BE49-F238E27FC236}">
                <a16:creationId xmlns="" xmlns:a16="http://schemas.microsoft.com/office/drawing/2014/main" id="{E306151F-579E-4A3E-8949-882557B1D7B1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06473"/>
            <a:ext cx="192024" cy="2023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18E1FC7-2070-C6D2-9539-8A395D566A2E}"/>
              </a:ext>
            </a:extLst>
          </p:cNvPr>
          <p:cNvSpPr txBox="1"/>
          <p:nvPr userDrawn="1"/>
        </p:nvSpPr>
        <p:spPr>
          <a:xfrm>
            <a:off x="8317890" y="6204312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>
                    <a:alpha val="75000"/>
                  </a:schemeClr>
                </a:solidFill>
              </a:rPr>
              <a:t>Copyright © 2022 Accenture. All rights reserved.</a:t>
            </a:r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2F91400-851B-BCD8-B484-8AD24764356F}"/>
              </a:ext>
            </a:extLst>
          </p:cNvPr>
          <p:cNvSpPr txBox="1"/>
          <p:nvPr userDrawn="1"/>
        </p:nvSpPr>
        <p:spPr>
          <a:xfrm>
            <a:off x="11430000" y="6203026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="" xmlns:a16="http://schemas.microsoft.com/office/drawing/2014/main" id="{F61F0E23-B742-F8E2-EAD8-F20E434290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199234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noFill/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624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8" r:id="rId4"/>
    <p:sldLayoutId id="2147483779" r:id="rId5"/>
    <p:sldLayoutId id="2147483780" r:id="rId6"/>
    <p:sldLayoutId id="2147483795" r:id="rId7"/>
    <p:sldLayoutId id="2147483796" r:id="rId8"/>
    <p:sldLayoutId id="2147483797" r:id="rId9"/>
    <p:sldLayoutId id="2147483802" r:id="rId10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5ACBF0"/>
          </p15:clr>
        </p15:guide>
        <p15:guide id="2" orient="horz" pos="3976">
          <p15:clr>
            <a:srgbClr val="5ACBF0"/>
          </p15:clr>
        </p15:guide>
        <p15:guide id="3" pos="240">
          <p15:clr>
            <a:srgbClr val="5ACBF0"/>
          </p15:clr>
        </p15:guide>
        <p15:guide id="4" pos="7440">
          <p15:clr>
            <a:srgbClr val="5ACBF0"/>
          </p15:clr>
        </p15:guide>
        <p15:guide id="5" orient="horz" pos="4148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709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8" r:id="rId2"/>
  </p:sldLayoutIdLst>
  <p:hf hdr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1" i="0" kern="1200" cap="all" spc="-150" baseline="0">
          <a:solidFill>
            <a:schemeClr val="tx1"/>
          </a:solidFill>
          <a:latin typeface="Graphik Black" panose="020B0503030202060203" pitchFamily="34" charset="77"/>
          <a:ea typeface="+mj-ea"/>
          <a:cs typeface="+mj-cs"/>
        </a:defRPr>
      </a:lvl1pPr>
    </p:titleStyle>
    <p:bodyStyle>
      <a:lvl1pPr marL="55561" indent="0" algn="l" defTabSz="914377" rtl="0" eaLnBrk="1" latinLnBrk="0" hangingPunct="1">
        <a:lnSpc>
          <a:spcPct val="85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b="1" kern="1200" cap="none" baseline="0">
          <a:solidFill>
            <a:schemeClr val="tx1"/>
          </a:solidFill>
          <a:latin typeface="+mj-lt"/>
          <a:ea typeface="+mn-ea"/>
          <a:cs typeface="+mn-cs"/>
        </a:defRPr>
      </a:lvl1pPr>
      <a:lvl2pPr marL="285744" indent="-230182" algn="l" defTabSz="914377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38" indent="-230182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Graphik" panose="020B05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783" indent="-17144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29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674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39">
          <p15:clr>
            <a:srgbClr val="F26B43"/>
          </p15:clr>
        </p15:guide>
        <p15:guide id="2" pos="5640">
          <p15:clr>
            <a:srgbClr val="F26B43"/>
          </p15:clr>
        </p15:guide>
        <p15:guide id="3">
          <p15:clr>
            <a:srgbClr val="F26B43"/>
          </p15:clr>
        </p15:guide>
        <p15:guide id="6" orient="horz">
          <p15:clr>
            <a:srgbClr val="F26B43"/>
          </p15:clr>
        </p15:guide>
        <p15:guide id="8" pos="7680">
          <p15:clr>
            <a:srgbClr val="F26B43"/>
          </p15:clr>
        </p15:guide>
        <p15:guide id="9" pos="74">
          <p15:clr>
            <a:srgbClr val="F26B43"/>
          </p15:clr>
        </p15:guide>
        <p15:guide id="10" orient="horz" pos="4246">
          <p15:clr>
            <a:srgbClr val="F26B43"/>
          </p15:clr>
        </p15:guide>
        <p15:guide id="11" pos="3840">
          <p15:clr>
            <a:srgbClr val="F26B43"/>
          </p15:clr>
        </p15:guide>
        <p15:guide id="13" pos="2040">
          <p15:clr>
            <a:srgbClr val="F26B43"/>
          </p15:clr>
        </p15:guide>
        <p15:guide id="14" pos="7606">
          <p15:clr>
            <a:srgbClr val="F26B43"/>
          </p15:clr>
        </p15:guide>
        <p15:guide id="16" orient="horz" pos="74">
          <p15:clr>
            <a:srgbClr val="F26B43"/>
          </p15:clr>
        </p15:guide>
        <p15:guide id="17" orient="horz" pos="4104">
          <p15:clr>
            <a:srgbClr val="F26B43"/>
          </p15:clr>
        </p15:guide>
        <p15:guide id="18" pos="710">
          <p15:clr>
            <a:srgbClr val="F26B43"/>
          </p15:clr>
        </p15:guide>
        <p15:guide id="19" orient="horz" pos="1525">
          <p15:clr>
            <a:srgbClr val="F26B43"/>
          </p15:clr>
        </p15:guide>
        <p15:guide id="20" orient="horz" pos="2636">
          <p15:clr>
            <a:srgbClr val="F26B43"/>
          </p15:clr>
        </p15:guide>
        <p15:guide id="21" orient="horz" pos="3453">
          <p15:clr>
            <a:srgbClr val="F26B43"/>
          </p15:clr>
        </p15:guide>
        <p15:guide id="22" pos="1323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1002"/>
            <a:ext cx="11430000" cy="983263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Insert main title at 36pt, min 30pt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34CD17C-3ACE-4AE0-A6C5-F90D44EA7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943099"/>
            <a:ext cx="11430000" cy="42338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C898D3F2-5EC6-4985-85B5-4178882BCB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lIns="0"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r>
              <a:rPr lang="en-US" dirty="0"/>
              <a:t>Copyright © 2020 Accenture. All rights reserved.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="" xmlns:a16="http://schemas.microsoft.com/office/drawing/2014/main" id="{50E54BBC-E15F-4274-9991-03B6F5BA4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19009"/>
            <a:ext cx="385711" cy="20637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334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7" r:id="rId3"/>
  </p:sldLayoutIdLst>
  <p:hf hdr="0" dt="0"/>
  <p:txStyles>
    <p:titleStyle>
      <a:lvl1pPr marL="0" indent="0" algn="l" defTabSz="914377" rtl="0" eaLnBrk="1" latinLnBrk="0" hangingPunct="1">
        <a:lnSpc>
          <a:spcPct val="80000"/>
        </a:lnSpc>
        <a:spcBef>
          <a:spcPct val="0"/>
        </a:spcBef>
        <a:buNone/>
        <a:defRPr sz="36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800" b="1" kern="1200" cap="none" baseline="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91437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80975" indent="-180975" algn="l" defTabSz="91437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3034" indent="-169858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46066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12750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24">
          <p15:clr>
            <a:srgbClr val="F26B43"/>
          </p15:clr>
        </p15:guide>
        <p15:guide id="2" pos="5640">
          <p15:clr>
            <a:srgbClr val="F26B43"/>
          </p15:clr>
        </p15:guide>
        <p15:guide id="4">
          <p15:clr>
            <a:srgbClr val="F26B43"/>
          </p15:clr>
        </p15:guide>
        <p15:guide id="5" orient="horz" pos="240">
          <p15:clr>
            <a:srgbClr val="F26B43"/>
          </p15:clr>
        </p15:guide>
        <p15:guide id="6" orient="horz">
          <p15:clr>
            <a:srgbClr val="F26B43"/>
          </p15:clr>
        </p15:guide>
        <p15:guide id="7" pos="7680">
          <p15:clr>
            <a:srgbClr val="F26B43"/>
          </p15:clr>
        </p15:guide>
        <p15:guide id="9" pos="240">
          <p15:clr>
            <a:srgbClr val="F26B43"/>
          </p15:clr>
        </p15:guide>
        <p15:guide id="10" orient="horz" pos="4224">
          <p15:clr>
            <a:srgbClr val="F26B43"/>
          </p15:clr>
        </p15:guide>
        <p15:guide id="11" pos="3840">
          <p15:clr>
            <a:srgbClr val="F26B43"/>
          </p15:clr>
        </p15:guide>
        <p15:guide id="13" pos="2040">
          <p15:clr>
            <a:srgbClr val="F26B43"/>
          </p15:clr>
        </p15:guide>
        <p15:guide id="14" pos="7440">
          <p15:clr>
            <a:srgbClr val="F26B43"/>
          </p15:clr>
        </p15:guide>
        <p15:guide id="15" orient="horz" pos="2232">
          <p15:clr>
            <a:srgbClr val="F26B43"/>
          </p15:clr>
        </p15:guide>
        <p15:guide id="16" orient="horz" pos="324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1002"/>
            <a:ext cx="11430000" cy="983263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kumimoji="0" lang="en-GB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Insert main title at 36pt, min 30pt</a:t>
            </a:r>
            <a:endParaRPr lang="en-US"/>
          </a:p>
        </p:txBody>
      </p:sp>
      <p:sp>
        <p:nvSpPr>
          <p:cNvPr id="5" name="Footer Placeholder 6">
            <a:extLst>
              <a:ext uri="{FF2B5EF4-FFF2-40B4-BE49-F238E27FC236}">
                <a16:creationId xmlns="" xmlns:a16="http://schemas.microsoft.com/office/drawing/2014/main" id="{6F6B3343-B4EF-4BC5-A753-D80C4EADB3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r>
              <a:rPr lang="en-US" dirty="0"/>
              <a:t>Copyright © 2020 Accenture. All rights reserved.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="" xmlns:a16="http://schemas.microsoft.com/office/drawing/2014/main" id="{299A5035-44EB-4653-8F65-351427FC9B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19009"/>
            <a:ext cx="385711" cy="20637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34CD17C-3ACE-4AE0-A6C5-F90D44EA7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943099"/>
            <a:ext cx="11430000" cy="42338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Accenture_Technology" hidden="1">
            <a:extLst>
              <a:ext uri="{FF2B5EF4-FFF2-40B4-BE49-F238E27FC236}">
                <a16:creationId xmlns="" xmlns:a16="http://schemas.microsoft.com/office/drawing/2014/main" id="{7F561B55-4A32-431D-8BA4-1A51234302A5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98" y="6243985"/>
            <a:ext cx="2024293" cy="333289"/>
          </a:xfrm>
          <a:prstGeom prst="rect">
            <a:avLst/>
          </a:prstGeom>
        </p:spPr>
      </p:pic>
      <p:pic>
        <p:nvPicPr>
          <p:cNvPr id="9" name="Accenture_Strategy" hidden="1">
            <a:extLst>
              <a:ext uri="{FF2B5EF4-FFF2-40B4-BE49-F238E27FC236}">
                <a16:creationId xmlns="" xmlns:a16="http://schemas.microsoft.com/office/drawing/2014/main" id="{C33EDD26-4BAD-4452-B33F-48241F98D591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018" y="6243522"/>
            <a:ext cx="1728810" cy="328803"/>
          </a:xfrm>
          <a:prstGeom prst="rect">
            <a:avLst/>
          </a:prstGeom>
        </p:spPr>
      </p:pic>
      <p:pic>
        <p:nvPicPr>
          <p:cNvPr id="10" name="Accenture_Operations" hidden="1">
            <a:extLst>
              <a:ext uri="{FF2B5EF4-FFF2-40B4-BE49-F238E27FC236}">
                <a16:creationId xmlns="" xmlns:a16="http://schemas.microsoft.com/office/drawing/2014/main" id="{88E87CB4-5755-499D-91D5-9B8DF482A9E0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728" y="6252513"/>
            <a:ext cx="1958068" cy="324500"/>
          </a:xfrm>
          <a:prstGeom prst="rect">
            <a:avLst/>
          </a:prstGeom>
        </p:spPr>
      </p:pic>
      <p:pic>
        <p:nvPicPr>
          <p:cNvPr id="11" name="Accenture_Mobility" hidden="1">
            <a:extLst>
              <a:ext uri="{FF2B5EF4-FFF2-40B4-BE49-F238E27FC236}">
                <a16:creationId xmlns="" xmlns:a16="http://schemas.microsoft.com/office/drawing/2014/main" id="{CADE9D37-50D3-4E92-9D49-2C716078D159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3" y="6339423"/>
            <a:ext cx="2040630" cy="361414"/>
          </a:xfrm>
          <a:prstGeom prst="rect">
            <a:avLst/>
          </a:prstGeom>
        </p:spPr>
      </p:pic>
      <p:pic>
        <p:nvPicPr>
          <p:cNvPr id="12" name="Accenture_Interactive" hidden="1">
            <a:extLst>
              <a:ext uri="{FF2B5EF4-FFF2-40B4-BE49-F238E27FC236}">
                <a16:creationId xmlns="" xmlns:a16="http://schemas.microsoft.com/office/drawing/2014/main" id="{279B5443-5FDB-4D90-9C86-4ACF31740D66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98" y="6341000"/>
            <a:ext cx="2041200" cy="360863"/>
          </a:xfrm>
          <a:prstGeom prst="rect">
            <a:avLst/>
          </a:prstGeom>
        </p:spPr>
      </p:pic>
      <p:pic>
        <p:nvPicPr>
          <p:cNvPr id="13" name="Accenture_Analytics" hidden="1">
            <a:extLst>
              <a:ext uri="{FF2B5EF4-FFF2-40B4-BE49-F238E27FC236}">
                <a16:creationId xmlns="" xmlns:a16="http://schemas.microsoft.com/office/drawing/2014/main" id="{7E3C0033-CE00-4F44-B4DA-32082D33C83C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98" y="6338829"/>
            <a:ext cx="2023200" cy="362168"/>
          </a:xfrm>
          <a:prstGeom prst="rect">
            <a:avLst/>
          </a:prstGeom>
        </p:spPr>
      </p:pic>
      <p:pic>
        <p:nvPicPr>
          <p:cNvPr id="14" name="Accenture_Digital" hidden="1">
            <a:extLst>
              <a:ext uri="{FF2B5EF4-FFF2-40B4-BE49-F238E27FC236}">
                <a16:creationId xmlns="" xmlns:a16="http://schemas.microsoft.com/office/drawing/2014/main" id="{D9D2CA43-44F5-4DDC-AF71-4F5FDFF1B30C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280" y="6246019"/>
            <a:ext cx="1545637" cy="331832"/>
          </a:xfrm>
          <a:prstGeom prst="rect">
            <a:avLst/>
          </a:prstGeom>
        </p:spPr>
      </p:pic>
      <p:pic>
        <p:nvPicPr>
          <p:cNvPr id="15" name="Accenture_Consulting" hidden="1">
            <a:extLst>
              <a:ext uri="{FF2B5EF4-FFF2-40B4-BE49-F238E27FC236}">
                <a16:creationId xmlns="" xmlns:a16="http://schemas.microsoft.com/office/drawing/2014/main" id="{3344A5AB-F329-4B8E-8006-34B6E40B0028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99" y="6244783"/>
            <a:ext cx="1942440" cy="33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16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  <p:sldLayoutId id="2147483835" r:id="rId12"/>
    <p:sldLayoutId id="2147483836" r:id="rId13"/>
    <p:sldLayoutId id="2147483838" r:id="rId14"/>
    <p:sldLayoutId id="2147483839" r:id="rId15"/>
    <p:sldLayoutId id="2147483840" r:id="rId16"/>
    <p:sldLayoutId id="2147483841" r:id="rId17"/>
    <p:sldLayoutId id="2147483843" r:id="rId18"/>
  </p:sldLayoutIdLst>
  <p:hf hdr="0" ftr="0" dt="0"/>
  <p:txStyles>
    <p:titleStyle>
      <a:lvl1pPr marL="0" indent="0" algn="l" defTabSz="914377" rtl="0" eaLnBrk="1" latinLnBrk="0" hangingPunct="1">
        <a:lnSpc>
          <a:spcPct val="80000"/>
        </a:lnSpc>
        <a:spcBef>
          <a:spcPct val="0"/>
        </a:spcBef>
        <a:buNone/>
        <a:defRPr sz="36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800" b="1" kern="1200" cap="none" baseline="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914377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80975" indent="-180975" algn="l" defTabSz="914377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3034" indent="-169858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46066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12750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24">
          <p15:clr>
            <a:srgbClr val="F26B43"/>
          </p15:clr>
        </p15:guide>
        <p15:guide id="2" pos="5640">
          <p15:clr>
            <a:srgbClr val="F26B43"/>
          </p15:clr>
        </p15:guide>
        <p15:guide id="4">
          <p15:clr>
            <a:srgbClr val="F26B43"/>
          </p15:clr>
        </p15:guide>
        <p15:guide id="5" orient="horz" pos="240">
          <p15:clr>
            <a:srgbClr val="F26B43"/>
          </p15:clr>
        </p15:guide>
        <p15:guide id="6" orient="horz">
          <p15:clr>
            <a:srgbClr val="F26B43"/>
          </p15:clr>
        </p15:guide>
        <p15:guide id="7" pos="7680">
          <p15:clr>
            <a:srgbClr val="F26B43"/>
          </p15:clr>
        </p15:guide>
        <p15:guide id="9" pos="240">
          <p15:clr>
            <a:srgbClr val="F26B43"/>
          </p15:clr>
        </p15:guide>
        <p15:guide id="10" orient="horz" pos="4224">
          <p15:clr>
            <a:srgbClr val="F26B43"/>
          </p15:clr>
        </p15:guide>
        <p15:guide id="11" pos="3840">
          <p15:clr>
            <a:srgbClr val="F26B43"/>
          </p15:clr>
        </p15:guide>
        <p15:guide id="13" pos="2040">
          <p15:clr>
            <a:srgbClr val="F26B43"/>
          </p15:clr>
        </p15:guide>
        <p15:guide id="14" pos="7440">
          <p15:clr>
            <a:srgbClr val="F26B43"/>
          </p15:clr>
        </p15:guide>
        <p15:guide id="15" orient="horz" pos="2232">
          <p15:clr>
            <a:srgbClr val="F26B43"/>
          </p15:clr>
        </p15:guide>
        <p15:guide id="16" orient="horz" pos="3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Relationship Id="rId6" Type="http://schemas.openxmlformats.org/officeDocument/2006/relationships/comments" Target="../comments/commen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rbhat74/Bit-n-Build.gi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s://go.screenpal.com/watch/cZQur8VSHd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33" descr="Image"/>
          <p:cNvPicPr preferRelativeResize="0"/>
          <p:nvPr/>
        </p:nvPicPr>
        <p:blipFill rotWithShape="1">
          <a:blip r:embed="rId3">
            <a:alphaModFix/>
          </a:blip>
          <a:srcRect l="4391" r="4391"/>
          <a:stretch/>
        </p:blipFill>
        <p:spPr>
          <a:xfrm>
            <a:off x="1124421" y="2544444"/>
            <a:ext cx="5918547" cy="1769112"/>
          </a:xfrm>
          <a:prstGeom prst="rect">
            <a:avLst/>
          </a:prstGeom>
          <a:noFill/>
          <a:ln>
            <a:noFill/>
          </a:ln>
          <a:effectLst>
            <a:outerShdw blurRad="25400" dist="57569" dir="5400000" rotWithShape="0">
              <a:srgbClr val="000000">
                <a:alpha val="43529"/>
              </a:srgbClr>
            </a:outerShdw>
          </a:effectLst>
        </p:spPr>
      </p:pic>
      <p:sp>
        <p:nvSpPr>
          <p:cNvPr id="139" name="Google Shape;139;p33"/>
          <p:cNvSpPr/>
          <p:nvPr/>
        </p:nvSpPr>
        <p:spPr>
          <a:xfrm>
            <a:off x="1056033" y="854895"/>
            <a:ext cx="4190135" cy="11184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140" name="Google Shape;140;p33"/>
          <p:cNvPicPr preferRelativeResize="0"/>
          <p:nvPr/>
        </p:nvPicPr>
        <p:blipFill rotWithShape="1">
          <a:blip r:embed="rId4">
            <a:alphaModFix/>
          </a:blip>
          <a:srcRect t="109" b="99"/>
          <a:stretch/>
        </p:blipFill>
        <p:spPr>
          <a:xfrm>
            <a:off x="1401813" y="782542"/>
            <a:ext cx="3498571" cy="126318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33"/>
          <p:cNvSpPr/>
          <p:nvPr/>
        </p:nvSpPr>
        <p:spPr>
          <a:xfrm>
            <a:off x="7619208" y="-1686"/>
            <a:ext cx="4602753" cy="682413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42" name="Google Shape;142;p33"/>
          <p:cNvSpPr txBox="1"/>
          <p:nvPr/>
        </p:nvSpPr>
        <p:spPr>
          <a:xfrm>
            <a:off x="1134571" y="4884521"/>
            <a:ext cx="3922400" cy="4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33" tIns="60933" rIns="60933" bIns="60933" anchor="t" anchorCtr="0">
            <a:sp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en-US" sz="2000">
                <a:solidFill>
                  <a:srgbClr val="0000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28</a:t>
            </a:r>
            <a:r>
              <a:rPr lang="en-US" sz="2000" baseline="30000">
                <a:solidFill>
                  <a:srgbClr val="0000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th</a:t>
            </a:r>
            <a:r>
              <a:rPr lang="en-US" sz="2000">
                <a:solidFill>
                  <a:srgbClr val="0000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and 29</a:t>
            </a:r>
            <a:r>
              <a:rPr lang="en-US" sz="2000" baseline="30000">
                <a:solidFill>
                  <a:srgbClr val="0000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th</a:t>
            </a:r>
            <a:r>
              <a:rPr lang="en-US" sz="2000">
                <a:solidFill>
                  <a:srgbClr val="0000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September 2024</a:t>
            </a:r>
            <a:endParaRPr sz="24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43" name="Google Shape;143;p33"/>
          <p:cNvSpPr txBox="1"/>
          <p:nvPr/>
        </p:nvSpPr>
        <p:spPr>
          <a:xfrm>
            <a:off x="1134571" y="4368692"/>
            <a:ext cx="3176400" cy="4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33" tIns="60933" rIns="60933" bIns="60933" anchor="t" anchorCtr="0">
            <a:sp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en-US" sz="2000">
                <a:solidFill>
                  <a:srgbClr val="0000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State Level - Karnataka</a:t>
            </a:r>
            <a:endParaRPr sz="24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44" name="Google Shape;144;p33" descr="Image"/>
          <p:cNvPicPr preferRelativeResize="0"/>
          <p:nvPr/>
        </p:nvPicPr>
        <p:blipFill rotWithShape="1">
          <a:blip r:embed="rId5">
            <a:alphaModFix/>
          </a:blip>
          <a:srcRect l="5756"/>
          <a:stretch/>
        </p:blipFill>
        <p:spPr>
          <a:xfrm>
            <a:off x="7629725" y="-1"/>
            <a:ext cx="484520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3"/>
          <p:cNvSpPr/>
          <p:nvPr/>
        </p:nvSpPr>
        <p:spPr>
          <a:xfrm>
            <a:off x="7625644" y="16934"/>
            <a:ext cx="4708469" cy="6824133"/>
          </a:xfrm>
          <a:prstGeom prst="rect">
            <a:avLst/>
          </a:prstGeom>
          <a:solidFill>
            <a:srgbClr val="EF7167">
              <a:alpha val="32156"/>
            </a:srgbClr>
          </a:solidFill>
          <a:ln w="25400" cap="flat" cmpd="sng">
            <a:solidFill>
              <a:srgbClr val="FFFFFF">
                <a:alpha val="32156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9908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4"/>
          <p:cNvSpPr txBox="1"/>
          <p:nvPr/>
        </p:nvSpPr>
        <p:spPr>
          <a:xfrm>
            <a:off x="549100" y="2188533"/>
            <a:ext cx="4754865" cy="6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en-US" sz="2400" dirty="0">
                <a:solidFill>
                  <a:srgbClr val="595959"/>
                </a:solidFill>
                <a:latin typeface="Calibri" panose="020F0502020204030204" pitchFamily="34" charset="0"/>
                <a:ea typeface="Roboto Mono Light"/>
                <a:cs typeface="Roboto Mono Light"/>
                <a:sym typeface="Roboto Mono Light"/>
              </a:rPr>
              <a:t>Team Name: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Poseidon</a:t>
            </a:r>
            <a:endParaRPr sz="2400" dirty="0">
              <a:solidFill>
                <a:srgbClr val="595959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51" name="Google Shape;151;p34"/>
          <p:cNvSpPr txBox="1"/>
          <p:nvPr/>
        </p:nvSpPr>
        <p:spPr>
          <a:xfrm>
            <a:off x="549100" y="3016199"/>
            <a:ext cx="6312237" cy="1718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400" dirty="0">
                <a:solidFill>
                  <a:srgbClr val="595959"/>
                </a:solidFill>
                <a:latin typeface="Calibri" panose="020F0502020204030204" pitchFamily="34" charset="0"/>
                <a:ea typeface="Roboto Mono Light"/>
                <a:cs typeface="Roboto Mono Light"/>
                <a:sym typeface="Roboto Mono Light"/>
              </a:rPr>
              <a:t>Team Members: </a:t>
            </a:r>
            <a:r>
              <a:rPr lang="en-US" sz="2400" dirty="0" smtClean="0">
                <a:solidFill>
                  <a:srgbClr val="595959"/>
                </a:solidFill>
                <a:latin typeface="Calibri" panose="020F0502020204030204" pitchFamily="34" charset="0"/>
                <a:ea typeface="Roboto Mono Light"/>
                <a:cs typeface="Roboto Mono Light"/>
                <a:sym typeface="Roboto Mono Light"/>
              </a:rPr>
              <a:t>       Karthik </a:t>
            </a:r>
            <a:r>
              <a:rPr lang="en-US" sz="2400" dirty="0">
                <a:solidFill>
                  <a:srgbClr val="595959"/>
                </a:solidFill>
                <a:latin typeface="Calibri" panose="020F0502020204030204" pitchFamily="34" charset="0"/>
                <a:ea typeface="Roboto Mono Light"/>
                <a:cs typeface="Roboto Mono Light"/>
                <a:sym typeface="Roboto Mono Light"/>
              </a:rPr>
              <a:t>A S</a:t>
            </a:r>
          </a:p>
          <a:p>
            <a:pPr algn="ctr"/>
            <a:r>
              <a:rPr lang="en-US" sz="2400" dirty="0">
                <a:solidFill>
                  <a:srgbClr val="595959"/>
                </a:solidFill>
                <a:latin typeface="Calibri" panose="020F0502020204030204" pitchFamily="34" charset="0"/>
                <a:ea typeface="Roboto Mono Light"/>
                <a:cs typeface="Roboto Mono Light"/>
                <a:sym typeface="Roboto Mono Light"/>
              </a:rPr>
              <a:t>          Gowtham D V</a:t>
            </a:r>
          </a:p>
          <a:p>
            <a:pPr algn="ctr"/>
            <a:r>
              <a:rPr lang="en-US" sz="2400">
                <a:solidFill>
                  <a:srgbClr val="595959"/>
                </a:solidFill>
                <a:latin typeface="Calibri" panose="020F0502020204030204" pitchFamily="34" charset="0"/>
                <a:ea typeface="Roboto Mono Light"/>
                <a:cs typeface="Roboto Mono Light"/>
                <a:sym typeface="Roboto Mono Light"/>
              </a:rPr>
              <a:t>      </a:t>
            </a:r>
            <a:r>
              <a:rPr lang="en-US" sz="2400" smtClean="0">
                <a:solidFill>
                  <a:srgbClr val="595959"/>
                </a:solidFill>
                <a:latin typeface="Calibri" panose="020F0502020204030204" pitchFamily="34" charset="0"/>
                <a:ea typeface="Roboto Mono Light"/>
                <a:cs typeface="Roboto Mono Light"/>
                <a:sym typeface="Roboto Mono Light"/>
              </a:rPr>
              <a:t>Dakshesh </a:t>
            </a:r>
            <a:r>
              <a:rPr lang="en-US" sz="2400" dirty="0">
                <a:solidFill>
                  <a:srgbClr val="595959"/>
                </a:solidFill>
                <a:latin typeface="Calibri" panose="020F0502020204030204" pitchFamily="34" charset="0"/>
                <a:ea typeface="Roboto Mono Light"/>
                <a:cs typeface="Roboto Mono Light"/>
                <a:sym typeface="Roboto Mono Light"/>
              </a:rPr>
              <a:t>S</a:t>
            </a:r>
          </a:p>
          <a:p>
            <a:pPr algn="ctr"/>
            <a:r>
              <a:rPr lang="en-US" sz="2400" dirty="0">
                <a:solidFill>
                  <a:srgbClr val="595959"/>
                </a:solidFill>
                <a:latin typeface="Calibri" panose="020F0502020204030204" pitchFamily="34" charset="0"/>
                <a:ea typeface="Roboto Mono Light"/>
                <a:cs typeface="Roboto Mono Light"/>
                <a:sym typeface="Roboto Mono Light"/>
              </a:rPr>
              <a:t>           Adarsh S Naik</a:t>
            </a:r>
            <a:endParaRPr sz="2400" dirty="0">
              <a:solidFill>
                <a:srgbClr val="595959"/>
              </a:solidFill>
              <a:latin typeface="Calibri" panose="020F0502020204030204" pitchFamily="34" charset="0"/>
              <a:ea typeface="Roboto Mono Light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3988352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5"/>
          <p:cNvSpPr txBox="1"/>
          <p:nvPr/>
        </p:nvSpPr>
        <p:spPr>
          <a:xfrm>
            <a:off x="549100" y="2188533"/>
            <a:ext cx="9631665" cy="6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4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Name of the Project: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The Eco Wardrobe: Style that Cares</a:t>
            </a:r>
          </a:p>
          <a:p>
            <a:endParaRPr sz="24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77885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54797" y="684889"/>
            <a:ext cx="6977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Snapshot of the prototype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38" y="1300442"/>
            <a:ext cx="3479615" cy="42527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239" y="1300441"/>
            <a:ext cx="3479615" cy="42527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141" y="1300440"/>
            <a:ext cx="3479615" cy="425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952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3881" y="1477277"/>
            <a:ext cx="84810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GitHub Link: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github.com/karbhat74/Bit-n-Build.git</a:t>
            </a: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>
                <a:latin typeface="Calibri" panose="020F0502020204030204" pitchFamily="34" charset="0"/>
                <a:cs typeface="Calibri" panose="020F0502020204030204" pitchFamily="34" charset="0"/>
              </a:rPr>
              <a:t>Hosted Link: </a:t>
            </a: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karbhat74.github.io/Bit-n-Build</a:t>
            </a:r>
            <a:r>
              <a:rPr lang="en-US" sz="2400" smtClean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Video Link: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go.screenpal.com/watch/cZQur8VSHdM</a:t>
            </a: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218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ccenture 2022 use this template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 Layouts">
  <a:themeElements>
    <a:clrScheme name="Core Brand New">
      <a:dk1>
        <a:srgbClr val="000000"/>
      </a:dk1>
      <a:lt1>
        <a:srgbClr val="FFFFFF"/>
      </a:lt1>
      <a:dk2>
        <a:srgbClr val="595959"/>
      </a:dk2>
      <a:lt2>
        <a:srgbClr val="D8D8D8"/>
      </a:lt2>
      <a:accent1>
        <a:srgbClr val="A100FF"/>
      </a:accent1>
      <a:accent2>
        <a:srgbClr val="7500C0"/>
      </a:accent2>
      <a:accent3>
        <a:srgbClr val="460073"/>
      </a:accent3>
      <a:accent4>
        <a:srgbClr val="00BAFF"/>
      </a:accent4>
      <a:accent5>
        <a:srgbClr val="008EFF"/>
      </a:accent5>
      <a:accent6>
        <a:srgbClr val="004DEF"/>
      </a:accent6>
      <a:hlink>
        <a:srgbClr val="A100FF"/>
      </a:hlink>
      <a:folHlink>
        <a:srgbClr val="A100FF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45720" rtlCol="0">
        <a:sp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Presentation5" id="{1A1BACC9-DD50-1B40-8FF4-1BBC5A1F8987}" vid="{DF2D84E4-6560-3949-BD47-8C44662E79A6}"/>
    </a:ext>
  </a:extLst>
</a:theme>
</file>

<file path=ppt/theme/theme4.xml><?xml version="1.0" encoding="utf-8"?>
<a:theme xmlns:a="http://schemas.openxmlformats.org/drawingml/2006/main" name="Titles">
  <a:themeElements>
    <a:clrScheme name="Acc Core">
      <a:dk1>
        <a:srgbClr val="000000"/>
      </a:dk1>
      <a:lt1>
        <a:srgbClr val="FFFFFF"/>
      </a:lt1>
      <a:dk2>
        <a:srgbClr val="BDBDBD"/>
      </a:dk2>
      <a:lt2>
        <a:srgbClr val="969696"/>
      </a:lt2>
      <a:accent1>
        <a:srgbClr val="A100FF"/>
      </a:accent1>
      <a:accent2>
        <a:srgbClr val="7500C0"/>
      </a:accent2>
      <a:accent3>
        <a:srgbClr val="460073"/>
      </a:accent3>
      <a:accent4>
        <a:srgbClr val="00BAFF"/>
      </a:accent4>
      <a:accent5>
        <a:srgbClr val="008EFF"/>
      </a:accent5>
      <a:accent6>
        <a:srgbClr val="004DFF"/>
      </a:accent6>
      <a:hlink>
        <a:srgbClr val="7500C0"/>
      </a:hlink>
      <a:folHlink>
        <a:srgbClr val="460073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45720" rtlCol="0">
        <a:spAutoFit/>
      </a:bodyPr>
      <a:lstStyle>
        <a:defPPr>
          <a:defRPr sz="1600" dirty="0" err="1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Presentation10" id="{C00EB2C1-B526-F548-AF64-FD10065D7E5F}" vid="{C7D4C087-F6B1-4649-903F-3FEF709D25B8}"/>
    </a:ext>
  </a:extLst>
</a:theme>
</file>

<file path=ppt/theme/theme5.xml><?xml version="1.0" encoding="utf-8"?>
<a:theme xmlns:a="http://schemas.openxmlformats.org/drawingml/2006/main" name="1_Titles">
  <a:themeElements>
    <a:clrScheme name="Acc Core">
      <a:dk1>
        <a:srgbClr val="000000"/>
      </a:dk1>
      <a:lt1>
        <a:srgbClr val="FFFFFF"/>
      </a:lt1>
      <a:dk2>
        <a:srgbClr val="BDBDBD"/>
      </a:dk2>
      <a:lt2>
        <a:srgbClr val="969696"/>
      </a:lt2>
      <a:accent1>
        <a:srgbClr val="A100FF"/>
      </a:accent1>
      <a:accent2>
        <a:srgbClr val="7500C0"/>
      </a:accent2>
      <a:accent3>
        <a:srgbClr val="460073"/>
      </a:accent3>
      <a:accent4>
        <a:srgbClr val="00BAFF"/>
      </a:accent4>
      <a:accent5>
        <a:srgbClr val="008EFF"/>
      </a:accent5>
      <a:accent6>
        <a:srgbClr val="004DFF"/>
      </a:accent6>
      <a:hlink>
        <a:srgbClr val="7500C0"/>
      </a:hlink>
      <a:folHlink>
        <a:srgbClr val="460073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45720" rtlCol="0">
        <a:spAutoFit/>
      </a:bodyPr>
      <a:lstStyle>
        <a:defPPr>
          <a:defRPr sz="1600" dirty="0" err="1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Presentation10" id="{C00EB2C1-B526-F548-AF64-FD10065D7E5F}" vid="{C7D4C087-F6B1-4649-903F-3FEF709D25B8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68F88AD5035B41823DBAC77DB5C8F3" ma:contentTypeVersion="13" ma:contentTypeDescription="Create a new document." ma:contentTypeScope="" ma:versionID="3bd480efa581ec32019da36687964953">
  <xsd:schema xmlns:xsd="http://www.w3.org/2001/XMLSchema" xmlns:xs="http://www.w3.org/2001/XMLSchema" xmlns:p="http://schemas.microsoft.com/office/2006/metadata/properties" xmlns:ns3="f09dec34-126f-4759-b06d-a920de720ce4" xmlns:ns4="17c09f85-56e7-4417-b5d2-7fa4154de313" targetNamespace="http://schemas.microsoft.com/office/2006/metadata/properties" ma:root="true" ma:fieldsID="61487543e129026131e44145181c9b8f" ns3:_="" ns4:_="">
    <xsd:import namespace="f09dec34-126f-4759-b06d-a920de720ce4"/>
    <xsd:import namespace="17c09f85-56e7-4417-b5d2-7fa4154de31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4:SharedWithDetails" minOccurs="0"/>
                <xsd:element ref="ns4:SharingHintHash" minOccurs="0"/>
                <xsd:element ref="ns4:SharedWithUsers" minOccurs="0"/>
                <xsd:element ref="ns3:MediaServiceAutoKeyPoints" minOccurs="0"/>
                <xsd:element ref="ns3:MediaServiceKeyPoint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9dec34-126f-4759-b06d-a920de720c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c09f85-56e7-4417-b5d2-7fa4154de313" elementFormDefault="qualified">
    <xsd:import namespace="http://schemas.microsoft.com/office/2006/documentManagement/types"/>
    <xsd:import namespace="http://schemas.microsoft.com/office/infopath/2007/PartnerControls"/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6BFFC05-B2F6-4CED-BE65-F75B1EB7AD7B}">
  <ds:schemaRefs>
    <ds:schemaRef ds:uri="http://purl.org/dc/dcmitype/"/>
    <ds:schemaRef ds:uri="17c09f85-56e7-4417-b5d2-7fa4154de313"/>
    <ds:schemaRef ds:uri="http://schemas.microsoft.com/office/2006/documentManagement/types"/>
    <ds:schemaRef ds:uri="f09dec34-126f-4759-b06d-a920de720ce4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863A2E8-A24E-4685-8984-397568C8D077}">
  <ds:schemaRefs>
    <ds:schemaRef ds:uri="17c09f85-56e7-4417-b5d2-7fa4154de313"/>
    <ds:schemaRef ds:uri="f09dec34-126f-4759-b06d-a920de720ce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9831B46-6CD1-40D2-9FB5-3E58559F90A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1388</TotalTime>
  <Words>65</Words>
  <Application>Microsoft Office PowerPoint</Application>
  <PresentationFormat>Widescreen</PresentationFormat>
  <Paragraphs>12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5</vt:i4>
      </vt:variant>
    </vt:vector>
  </HeadingPairs>
  <TitlesOfParts>
    <vt:vector size="27" baseType="lpstr">
      <vt:lpstr>Arial</vt:lpstr>
      <vt:lpstr>Calibri</vt:lpstr>
      <vt:lpstr>Google Sans</vt:lpstr>
      <vt:lpstr>Google Sans Medium</vt:lpstr>
      <vt:lpstr>Gotham Medium</vt:lpstr>
      <vt:lpstr>Graphik</vt:lpstr>
      <vt:lpstr>Graphik Black</vt:lpstr>
      <vt:lpstr>Graphik Extralight</vt:lpstr>
      <vt:lpstr>Graphik Medium</vt:lpstr>
      <vt:lpstr>Graphik Regular</vt:lpstr>
      <vt:lpstr>GT Sectra Fine</vt:lpstr>
      <vt:lpstr>Helvetica Neue</vt:lpstr>
      <vt:lpstr>Helvetica Neue Light</vt:lpstr>
      <vt:lpstr>Helvetica Neue Medium</vt:lpstr>
      <vt:lpstr>Roboto Light</vt:lpstr>
      <vt:lpstr>Roboto Mono Light</vt:lpstr>
      <vt:lpstr>System Font</vt:lpstr>
      <vt:lpstr>Office Theme</vt:lpstr>
      <vt:lpstr>Accenture 2022 use this template</vt:lpstr>
      <vt:lpstr>Content Layouts</vt:lpstr>
      <vt:lpstr>Titles</vt:lpstr>
      <vt:lpstr>1_Titles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Keisha Ridwan</dc:creator>
  <cp:lastModifiedBy>whynew.in</cp:lastModifiedBy>
  <cp:revision>256</cp:revision>
  <dcterms:created xsi:type="dcterms:W3CDTF">2020-08-05T08:43:32Z</dcterms:created>
  <dcterms:modified xsi:type="dcterms:W3CDTF">2024-09-29T04:06:20Z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0x010100A368F88AD5035B41823DBAC77DB5C8F3</vt:lpwstr>
  </property>
</Properties>
</file>